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6E390A-8199-4830-AECB-E6EE1DAEED6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32DF0D-3072-4FCC-9841-5417F2F9DA2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F30237-AE41-43CD-BEC3-2887880C93F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4E9086-A70D-4C88-AEBA-2374B7EC733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C0D9A6-ADB0-44B6-BE3E-CAFA247577B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93C8BF-247E-4E01-A19D-4F845FFD62E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425F22-7C06-4596-A89D-D00B6A8CD8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CAAE9E-228B-4541-9E8A-E4757555F3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C256D7-9B64-456A-8B4B-E919A00E8F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F29EEE-DBFD-4B8D-B30E-FA25DCD050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8F5F10-EFE8-4BA9-A24F-CCEF81506C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2CED98-4EA7-4C9A-89C9-34808377740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244EFB9-2868-491B-9944-CA631A48AF7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1807560" y="4716360"/>
            <a:ext cx="4154400" cy="180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Calculo</a:t>
            </a:r>
            <a:endParaRPr b="0" lang="en-US" sz="9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2666880" y="8372880"/>
            <a:ext cx="2429280" cy="5968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4120" bIns="0" anchor="t">
            <a:spAutoFit/>
          </a:bodyPr>
          <a:p>
            <a:pPr marL="217080" indent="33120" algn="just">
              <a:lnSpc>
                <a:spcPct val="171000"/>
              </a:lnSpc>
              <a:spcBef>
                <a:spcPts val="190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2022-07-29T05:26:31Z</dcterms:created>
  <dc:creator/>
  <dc:description/>
  <dc:language>en-US</dc:language>
  <cp:lastModifiedBy/>
  <dcterms:modified xsi:type="dcterms:W3CDTF">2022-07-29T05:26:31Z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