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D3F255-4799-4A10-A01F-F5F074F2885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4A15C5-AE42-4B3A-89AD-9974128185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A5C8AF-46D0-4C43-92BB-9743AE5D735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B32326-1D43-4CD1-92EF-0830EEC0C8D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5A477A-F357-4F52-8049-2FD7C36CA5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8B0CE6-0D50-4E4A-8725-BF8EEF5858D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6BF6B8-7898-4138-9650-B62D888922C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303BDA-704F-43B1-A1AB-9886E129F5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13680" y="3249720"/>
            <a:ext cx="414468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161611-8027-45E7-B190-04970B9862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3388CE-3F21-4FA8-9F95-DC610D769B0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AC6DB3-A870-48EF-BD65-EFBC82D377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5598A4-0D09-4529-9FD2-5A4DAB17C7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F893B78-205A-4B36-B9AC-CBC6C58D34F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3680" y="3249720"/>
            <a:ext cx="41446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Aesthetic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6360" y="698760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2022-07-29T06:09:10Z</dcterms:created>
  <dc:creator/>
  <dc:description/>
  <dc:language>en-US</dc:language>
  <cp:lastModifiedBy/>
  <dcterms:modified xsi:type="dcterms:W3CDTF">2022-07-29T06:09:10Z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