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D9B697-8907-4A73-A8EC-AE1BF5C1105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05640" y="765000"/>
            <a:ext cx="71604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453269-42DE-4976-B21F-48988D46BEE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05640" y="765000"/>
            <a:ext cx="71604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9CE916-C950-4B48-A9C0-614F3C4587F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05640" y="765000"/>
            <a:ext cx="71604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9388CF-52C6-4360-8565-91B4E593627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05640" y="765000"/>
            <a:ext cx="71604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830F4E-F9F6-40CA-ADDC-7077BEB82E5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05640" y="765000"/>
            <a:ext cx="71604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2B496F-C81B-4202-84D8-90F242C1A87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05640" y="765000"/>
            <a:ext cx="71604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208C49-1D4C-497A-A449-226BF1FE0E0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05640" y="765000"/>
            <a:ext cx="71604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D837A7-7466-4DEB-8FCF-985CE2ACDAA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05640" y="765000"/>
            <a:ext cx="7160400" cy="684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1E6A7F-0A89-451F-823B-7459041D0D7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05640" y="765000"/>
            <a:ext cx="71604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298324-8DBB-4101-92CD-F8061DB601F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05640" y="765000"/>
            <a:ext cx="71604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330EA6-497B-4591-AA15-578933E59F2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05640" y="765000"/>
            <a:ext cx="71604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3551F5-7083-4DD3-A498-D7DFC11D8A1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305640" y="765000"/>
            <a:ext cx="71604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3017173-6872-4A46-AB72-9B61CB61844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305640" y="765000"/>
            <a:ext cx="716040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231588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Tecnología</a:t>
            </a:r>
            <a:endParaRPr b="0" lang="en-US" sz="7200" spc="-1" strike="noStrike">
              <a:latin typeface="Calibri"/>
            </a:endParaRPr>
          </a:p>
          <a:p>
            <a:pPr marL="5212800">
              <a:lnSpc>
                <a:spcPct val="100000"/>
              </a:lnSpc>
              <a:spcBef>
                <a:spcPts val="1471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2022-05-08T06:25:36Z</dcterms:created>
  <dc:creator/>
  <dc:description/>
  <dc:language>en-US</dc:language>
  <cp:lastModifiedBy/>
  <dcterms:modified xsi:type="dcterms:W3CDTF">2022-05-08T06:25:36Z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