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Arial Narrow" panose="00000000000000000000" pitchFamily="34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8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47" y="0"/>
            <a:ext cx="7546848" cy="1067409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33068" y="2298268"/>
            <a:ext cx="5490362" cy="13760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850" b="0" i="0">
                <a:solidFill>
                  <a:schemeClr val="tx1"/>
                </a:solidFill>
                <a:latin typeface="Arial Narrow"/>
                <a:cs typeface="Arial Narrow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3068" y="2298268"/>
            <a:ext cx="3662679" cy="137604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pc="-615"/>
              <a:t>Halloween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14196" y="4827828"/>
            <a:ext cx="3124835" cy="1138555"/>
          </a:xfrm>
          <a:prstGeom prst="rect">
            <a:avLst/>
          </a:prstGeom>
        </p:spPr>
        <p:txBody>
          <a:bodyPr wrap="square" lIns="0" tIns="641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dirty="0" sz="2100" spc="-110">
                <a:latin typeface="Arial Narrow"/>
                <a:cs typeface="Arial Narrow"/>
              </a:rPr>
              <a:t>Utiliza</a:t>
            </a:r>
            <a:r>
              <a:rPr dirty="0" sz="2100" spc="20">
                <a:latin typeface="Arial Narrow"/>
                <a:cs typeface="Arial Narrow"/>
              </a:rPr>
              <a:t> </a:t>
            </a:r>
            <a:r>
              <a:rPr dirty="0" sz="2100" spc="-140">
                <a:latin typeface="Arial Narrow"/>
                <a:cs typeface="Arial Narrow"/>
              </a:rPr>
              <a:t>esta</a:t>
            </a:r>
            <a:r>
              <a:rPr dirty="0" sz="2100">
                <a:latin typeface="Arial Narrow"/>
                <a:cs typeface="Arial Narrow"/>
              </a:rPr>
              <a:t> </a:t>
            </a:r>
            <a:r>
              <a:rPr dirty="0" sz="2100" spc="-140">
                <a:latin typeface="Arial Narrow"/>
                <a:cs typeface="Arial Narrow"/>
              </a:rPr>
              <a:t>sección</a:t>
            </a:r>
            <a:r>
              <a:rPr dirty="0" sz="2100" spc="-5">
                <a:latin typeface="Arial Narrow"/>
                <a:cs typeface="Arial Narrow"/>
              </a:rPr>
              <a:t> </a:t>
            </a:r>
            <a:r>
              <a:rPr dirty="0" sz="2100" spc="-150">
                <a:latin typeface="Arial Narrow"/>
                <a:cs typeface="Arial Narrow"/>
              </a:rPr>
              <a:t>para</a:t>
            </a:r>
            <a:r>
              <a:rPr dirty="0" sz="2100" spc="25">
                <a:latin typeface="Arial Narrow"/>
                <a:cs typeface="Arial Narrow"/>
              </a:rPr>
              <a:t> </a:t>
            </a:r>
            <a:r>
              <a:rPr dirty="0" sz="2100" spc="-10">
                <a:latin typeface="Arial Narrow"/>
                <a:cs typeface="Arial Narrow"/>
              </a:rPr>
              <a:t>escribir</a:t>
            </a:r>
            <a:endParaRPr sz="2100">
              <a:latin typeface="Arial Narrow"/>
              <a:cs typeface="Arial Narrow"/>
            </a:endParaRPr>
          </a:p>
          <a:p>
            <a:pPr marL="12700" marR="5080">
              <a:lnSpc>
                <a:spcPct val="115300"/>
              </a:lnSpc>
              <a:spcBef>
                <a:spcPts val="20"/>
              </a:spcBef>
            </a:pPr>
            <a:r>
              <a:rPr dirty="0" sz="2100" spc="-165">
                <a:latin typeface="Arial Narrow"/>
                <a:cs typeface="Arial Narrow"/>
              </a:rPr>
              <a:t>tus</a:t>
            </a:r>
            <a:r>
              <a:rPr dirty="0" sz="2100" spc="-85">
                <a:latin typeface="Arial Narrow"/>
                <a:cs typeface="Arial Narrow"/>
              </a:rPr>
              <a:t> </a:t>
            </a:r>
            <a:r>
              <a:rPr dirty="0" sz="2100" spc="-180">
                <a:latin typeface="Arial Narrow"/>
                <a:cs typeface="Arial Narrow"/>
              </a:rPr>
              <a:t>datos</a:t>
            </a:r>
            <a:r>
              <a:rPr dirty="0" sz="2100" spc="-85">
                <a:latin typeface="Arial Narrow"/>
                <a:cs typeface="Arial Narrow"/>
              </a:rPr>
              <a:t> </a:t>
            </a:r>
            <a:r>
              <a:rPr dirty="0" sz="2100" spc="-180">
                <a:latin typeface="Arial Narrow"/>
                <a:cs typeface="Arial Narrow"/>
              </a:rPr>
              <a:t>personales,</a:t>
            </a:r>
            <a:r>
              <a:rPr dirty="0" sz="2100" spc="-70">
                <a:latin typeface="Arial Narrow"/>
                <a:cs typeface="Arial Narrow"/>
              </a:rPr>
              <a:t> </a:t>
            </a:r>
            <a:r>
              <a:rPr dirty="0" sz="2100" spc="-165">
                <a:latin typeface="Arial Narrow"/>
                <a:cs typeface="Arial Narrow"/>
              </a:rPr>
              <a:t>tus</a:t>
            </a:r>
            <a:r>
              <a:rPr dirty="0" sz="2100" spc="-85">
                <a:latin typeface="Arial Narrow"/>
                <a:cs typeface="Arial Narrow"/>
              </a:rPr>
              <a:t> </a:t>
            </a:r>
            <a:r>
              <a:rPr dirty="0" sz="2100" spc="-180">
                <a:latin typeface="Arial Narrow"/>
                <a:cs typeface="Arial Narrow"/>
              </a:rPr>
              <a:t>redes</a:t>
            </a:r>
            <a:r>
              <a:rPr dirty="0" sz="2100" spc="-80">
                <a:latin typeface="Arial Narrow"/>
                <a:cs typeface="Arial Narrow"/>
              </a:rPr>
              <a:t> </a:t>
            </a:r>
            <a:r>
              <a:rPr dirty="0" sz="2100" spc="-145">
                <a:latin typeface="Arial Narrow"/>
                <a:cs typeface="Arial Narrow"/>
              </a:rPr>
              <a:t>sociales </a:t>
            </a:r>
            <a:r>
              <a:rPr dirty="0" sz="2100" spc="-60">
                <a:latin typeface="Arial Narrow"/>
                <a:cs typeface="Arial Narrow"/>
              </a:rPr>
              <a:t>o</a:t>
            </a:r>
            <a:r>
              <a:rPr dirty="0" sz="2100" spc="-65">
                <a:latin typeface="Arial Narrow"/>
                <a:cs typeface="Arial Narrow"/>
              </a:rPr>
              <a:t> </a:t>
            </a:r>
            <a:r>
              <a:rPr dirty="0" sz="2100" spc="-30">
                <a:latin typeface="Arial Narrow"/>
                <a:cs typeface="Arial Narrow"/>
              </a:rPr>
              <a:t>la</a:t>
            </a:r>
            <a:r>
              <a:rPr dirty="0" sz="2100" spc="-65">
                <a:latin typeface="Arial Narrow"/>
                <a:cs typeface="Arial Narrow"/>
              </a:rPr>
              <a:t> </a:t>
            </a:r>
            <a:r>
              <a:rPr dirty="0" sz="2100" spc="-50">
                <a:latin typeface="Arial Narrow"/>
                <a:cs typeface="Arial Narrow"/>
              </a:rPr>
              <a:t>dirección</a:t>
            </a:r>
            <a:r>
              <a:rPr dirty="0" sz="2100" spc="-55">
                <a:latin typeface="Arial Narrow"/>
                <a:cs typeface="Arial Narrow"/>
              </a:rPr>
              <a:t> de</a:t>
            </a:r>
            <a:r>
              <a:rPr dirty="0" sz="2100" spc="-90">
                <a:latin typeface="Arial Narrow"/>
                <a:cs typeface="Arial Narrow"/>
              </a:rPr>
              <a:t> </a:t>
            </a:r>
            <a:r>
              <a:rPr dirty="0" sz="2100" spc="-30">
                <a:latin typeface="Arial Narrow"/>
                <a:cs typeface="Arial Narrow"/>
              </a:rPr>
              <a:t>la</a:t>
            </a:r>
            <a:r>
              <a:rPr dirty="0" sz="2100" spc="-60">
                <a:latin typeface="Arial Narrow"/>
                <a:cs typeface="Arial Narrow"/>
              </a:rPr>
              <a:t> </a:t>
            </a:r>
            <a:r>
              <a:rPr dirty="0" sz="2100" spc="-45">
                <a:latin typeface="Arial Narrow"/>
                <a:cs typeface="Arial Narrow"/>
              </a:rPr>
              <a:t>fiesta</a:t>
            </a:r>
            <a:r>
              <a:rPr dirty="0" sz="2100" spc="-85">
                <a:latin typeface="Arial Narrow"/>
                <a:cs typeface="Arial Narrow"/>
              </a:rPr>
              <a:t> </a:t>
            </a:r>
            <a:r>
              <a:rPr dirty="0" sz="2100" spc="110">
                <a:latin typeface="Arial Narrow"/>
                <a:cs typeface="Arial Narrow"/>
              </a:rPr>
              <a:t>!!</a:t>
            </a:r>
            <a:endParaRPr sz="210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2022-05-08T07:15:44Z</dcterms:created>
  <dcterms:modified xsi:type="dcterms:W3CDTF">2022-05-08T07:15:44Z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