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72B504-89AB-4B61-ADCA-023FCFEE439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10280" y="3670200"/>
            <a:ext cx="45518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13302D-B014-47ED-BC63-407CBFFB512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610280" y="3670200"/>
            <a:ext cx="45518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291552-0441-4877-A37D-9E9E898DF41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610280" y="3670200"/>
            <a:ext cx="45518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578E97-2E58-44D6-84DC-0858714112B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10280" y="3670200"/>
            <a:ext cx="45518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F261B3-54D5-48D2-A076-6F57A4A90C2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10280" y="3670200"/>
            <a:ext cx="45518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F7AB80-11FF-45B8-9B45-F4E9077E16D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10280" y="3670200"/>
            <a:ext cx="45518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3F90D1-3BAB-4E91-B215-D4C5D68C89B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10280" y="3670200"/>
            <a:ext cx="45518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0306C5-E4CA-431B-8370-CF7BF0269B4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610280" y="3670200"/>
            <a:ext cx="4551840" cy="687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502398-87D4-4273-AD81-23712A97D11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10280" y="3670200"/>
            <a:ext cx="45518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B889CC-00C5-4349-AAAD-60EE68D5B66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10280" y="3670200"/>
            <a:ext cx="45518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B8264B-9166-4FB8-ABC6-1E7C15C40B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10280" y="3670200"/>
            <a:ext cx="45518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FD1E6E-AB0A-4293-95A8-34DA7BC4109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610280" y="3670200"/>
            <a:ext cx="4551840" cy="14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69A0E19-9F4B-4B46-BDAF-D111105E4CD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2676240" y="6943320"/>
            <a:ext cx="2392200" cy="2036880"/>
          </a:xfrm>
          <a:prstGeom prst="rect">
            <a:avLst/>
          </a:prstGeom>
          <a:noFill/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6440" bIns="0" anchor="t">
            <a:spAutoFit/>
          </a:bodyPr>
          <a:p>
            <a:pPr marL="98280" algn="just">
              <a:lnSpc>
                <a:spcPct val="170000"/>
              </a:lnSpc>
              <a:spcBef>
                <a:spcPts val="366"/>
              </a:spcBef>
              <a:buNone/>
              <a:tabLst>
                <a:tab algn="l" pos="2054880"/>
                <a:tab algn="l" pos="212220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610280" y="3670200"/>
            <a:ext cx="45518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80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Geometría</a:t>
            </a:r>
            <a:endParaRPr b="0" lang="en-US" sz="7200" spc="-1" strike="noStrike">
              <a:latin typeface="Calibri"/>
            </a:endParaRPr>
          </a:p>
          <a:p>
            <a:pPr marL="3960" algn="ctr">
              <a:lnSpc>
                <a:spcPct val="100000"/>
              </a:lnSpc>
              <a:spcBef>
                <a:spcPts val="1519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2022-07-29T05:18:04Z</dcterms:created>
  <dc:creator/>
  <dc:description/>
  <dc:language>en-US</dc:language>
  <cp:lastModifiedBy/>
  <dcterms:modified xsi:type="dcterms:W3CDTF">2022-07-29T05:18:04Z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