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91A8DF4-90A7-4C47-9907-39251AF2642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902160" y="3667320"/>
            <a:ext cx="5968080" cy="177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F538943-D886-4018-81C2-3558EB7D96B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902160" y="3667320"/>
            <a:ext cx="5968080" cy="177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2524399-AC9B-4680-ABB1-2390E7AE73F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902160" y="3667320"/>
            <a:ext cx="5968080" cy="177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65E48CA-36A8-454C-AF5D-3DF409FE6DA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902160" y="3667320"/>
            <a:ext cx="5968080" cy="177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3E32681-4A59-4195-BE8B-A641BA51E44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02160" y="3667320"/>
            <a:ext cx="5968080" cy="177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BABDA97-87B3-4235-AF4B-8F216A7CCA4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02160" y="3667320"/>
            <a:ext cx="5968080" cy="177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5D9AB53-850B-4714-A84D-B874D6C45A3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902160" y="3667320"/>
            <a:ext cx="5968080" cy="177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BD02E49-B638-4B73-811B-2F0C9333A3C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902160" y="3667320"/>
            <a:ext cx="5968080" cy="8229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C53B6E7-791E-4778-8BA6-D4D99B20321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902160" y="3667320"/>
            <a:ext cx="5968080" cy="177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CB91C6F-F66F-445C-B16B-912B6BC65B8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902160" y="3667320"/>
            <a:ext cx="5968080" cy="177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3D188EF-B0BD-403C-989B-6DD3A721BA8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902160" y="3667320"/>
            <a:ext cx="5968080" cy="177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231A01E-55D2-4A39-AA05-7C36D94E6EA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579240" y="45720"/>
            <a:ext cx="7192800" cy="1001232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0" y="4105800"/>
            <a:ext cx="3017160" cy="595224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902160" y="3667320"/>
            <a:ext cx="5968080" cy="177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4800" spc="-1" strike="noStrike">
                <a:latin typeface="Calibri"/>
              </a:rPr>
              <a:t>Click to edit the title text format</a:t>
            </a:r>
            <a:endParaRPr b="0" lang="en-US" sz="4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51328DF-90CD-457C-80BB-CDB157FB47A6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902160" y="3667320"/>
            <a:ext cx="2719440" cy="2493720"/>
          </a:xfrm>
          <a:prstGeom prst="rect">
            <a:avLst/>
          </a:prstGeom>
          <a:noFill/>
          <a:ln w="0">
            <a:noFill/>
          </a:ln>
        </p:spPr>
        <p:txBody>
          <a:bodyPr lIns="0" rIns="0" tIns="156240" bIns="0" anchor="t">
            <a:noAutofit/>
          </a:bodyPr>
          <a:p>
            <a:pPr marL="12600">
              <a:lnSpc>
                <a:spcPct val="100000"/>
              </a:lnSpc>
              <a:spcBef>
                <a:spcPts val="1230"/>
              </a:spcBef>
              <a:buNone/>
            </a:pPr>
            <a:r>
              <a:rPr b="0" lang="en-US" sz="4800" spc="-12" strike="noStrike" u="dash">
                <a:solidFill>
                  <a:srgbClr val="000000"/>
                </a:solidFill>
                <a:uFillTx/>
                <a:latin typeface="Haettenschweiler"/>
              </a:rPr>
              <a:t>Portadas</a:t>
            </a:r>
            <a:endParaRPr b="0" lang="en-US" sz="4800" spc="-1" strike="noStrike">
              <a:latin typeface="Calibri"/>
            </a:endParaRPr>
          </a:p>
          <a:p>
            <a:pPr marL="884520">
              <a:lnSpc>
                <a:spcPct val="100000"/>
              </a:lnSpc>
              <a:spcBef>
                <a:spcPts val="1131"/>
              </a:spcBef>
              <a:buNone/>
            </a:pPr>
            <a:r>
              <a:rPr b="0" lang="en-US" sz="4800" spc="-12" strike="noStrike" u="dash">
                <a:solidFill>
                  <a:srgbClr val="000000"/>
                </a:solidFill>
                <a:uFillTx/>
                <a:latin typeface="Haettenschweiler"/>
              </a:rPr>
              <a:t>creativas</a:t>
            </a:r>
            <a:endParaRPr b="0" lang="en-US" sz="4800" spc="-1" strike="noStrike">
              <a:latin typeface="Calibri"/>
            </a:endParaRPr>
          </a:p>
        </p:txBody>
      </p:sp>
      <p:pic>
        <p:nvPicPr>
          <p:cNvPr id="43" name="object 3" descr=""/>
          <p:cNvPicPr/>
          <p:nvPr/>
        </p:nvPicPr>
        <p:blipFill>
          <a:blip r:embed="rId1"/>
          <a:stretch/>
        </p:blipFill>
        <p:spPr>
          <a:xfrm>
            <a:off x="0" y="0"/>
            <a:ext cx="347040" cy="4193640"/>
          </a:xfrm>
          <a:prstGeom prst="rect">
            <a:avLst/>
          </a:prstGeom>
          <a:ln w="0">
            <a:noFill/>
          </a:ln>
        </p:spPr>
      </p:pic>
      <p:sp>
        <p:nvSpPr>
          <p:cNvPr id="44" name="object 4"/>
          <p:cNvSpPr/>
          <p:nvPr/>
        </p:nvSpPr>
        <p:spPr>
          <a:xfrm>
            <a:off x="264600" y="185400"/>
            <a:ext cx="962280" cy="31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1" lang="en-US" sz="2000" spc="-12" strike="noStrike">
                <a:latin typeface="Calibri"/>
              </a:rPr>
              <a:t>Nombre:</a:t>
            </a:r>
            <a:endParaRPr b="0" lang="en-US" sz="2000" spc="-1" strike="noStrike">
              <a:latin typeface="Arial"/>
            </a:endParaRPr>
          </a:p>
        </p:txBody>
      </p:sp>
      <p:grpSp>
        <p:nvGrpSpPr>
          <p:cNvPr id="45" name="object 5"/>
          <p:cNvGrpSpPr/>
          <p:nvPr/>
        </p:nvGrpSpPr>
        <p:grpSpPr>
          <a:xfrm>
            <a:off x="1265040" y="417600"/>
            <a:ext cx="1853280" cy="39600"/>
            <a:chOff x="1265040" y="417600"/>
            <a:chExt cx="1853280" cy="39600"/>
          </a:xfrm>
        </p:grpSpPr>
        <p:pic>
          <p:nvPicPr>
            <p:cNvPr id="46" name="object 6" descr=""/>
            <p:cNvPicPr/>
            <p:nvPr/>
          </p:nvPicPr>
          <p:blipFill>
            <a:blip r:embed="rId2"/>
            <a:stretch/>
          </p:blipFill>
          <p:spPr>
            <a:xfrm>
              <a:off x="1271160" y="423720"/>
              <a:ext cx="1840680" cy="270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7" name="object 7"/>
            <p:cNvSpPr/>
            <p:nvPr/>
          </p:nvSpPr>
          <p:spPr>
            <a:xfrm>
              <a:off x="1265040" y="417600"/>
              <a:ext cx="1853280" cy="39600"/>
            </a:xfrm>
            <a:custGeom>
              <a:avLst/>
              <a:gdLst/>
              <a:ahLst/>
              <a:rect l="l" t="t" r="r" b="b"/>
              <a:pathLst>
                <a:path w="1853564" h="40004">
                  <a:moveTo>
                    <a:pt x="0" y="39624"/>
                  </a:moveTo>
                  <a:lnTo>
                    <a:pt x="1853183" y="39624"/>
                  </a:lnTo>
                  <a:lnTo>
                    <a:pt x="1853183" y="0"/>
                  </a:lnTo>
                  <a:lnTo>
                    <a:pt x="0" y="0"/>
                  </a:lnTo>
                  <a:lnTo>
                    <a:pt x="0" y="39624"/>
                  </a:lnTo>
                  <a:close/>
                </a:path>
              </a:pathLst>
            </a:custGeom>
            <a:noFill/>
            <a:ln w="12191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8" name="object 8"/>
          <p:cNvSpPr/>
          <p:nvPr/>
        </p:nvSpPr>
        <p:spPr>
          <a:xfrm>
            <a:off x="5031000" y="9551520"/>
            <a:ext cx="837360" cy="37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2400" spc="-12" strike="noStrike">
                <a:latin typeface="Calibri"/>
              </a:rPr>
              <a:t>Autor:</a:t>
            </a:r>
            <a:endParaRPr b="0" lang="en-US" sz="2400" spc="-1" strike="noStrike">
              <a:latin typeface="Arial"/>
            </a:endParaRPr>
          </a:p>
        </p:txBody>
      </p:sp>
      <p:grpSp>
        <p:nvGrpSpPr>
          <p:cNvPr id="49" name="object 9"/>
          <p:cNvGrpSpPr/>
          <p:nvPr/>
        </p:nvGrpSpPr>
        <p:grpSpPr>
          <a:xfrm>
            <a:off x="5873400" y="9829800"/>
            <a:ext cx="1856520" cy="45360"/>
            <a:chOff x="5873400" y="9829800"/>
            <a:chExt cx="1856520" cy="45360"/>
          </a:xfrm>
        </p:grpSpPr>
        <p:pic>
          <p:nvPicPr>
            <p:cNvPr id="50" name="object 10" descr=""/>
            <p:cNvPicPr/>
            <p:nvPr/>
          </p:nvPicPr>
          <p:blipFill>
            <a:blip r:embed="rId3"/>
            <a:stretch/>
          </p:blipFill>
          <p:spPr>
            <a:xfrm>
              <a:off x="5882760" y="9838800"/>
              <a:ext cx="1837800" cy="270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1" name="object 11"/>
            <p:cNvSpPr/>
            <p:nvPr/>
          </p:nvSpPr>
          <p:spPr>
            <a:xfrm>
              <a:off x="5873400" y="9829800"/>
              <a:ext cx="1856520" cy="45360"/>
            </a:xfrm>
            <a:custGeom>
              <a:avLst/>
              <a:gdLst/>
              <a:ahLst/>
              <a:rect l="l" t="t" r="r" b="b"/>
              <a:pathLst>
                <a:path w="1856740" h="45720">
                  <a:moveTo>
                    <a:pt x="0" y="45719"/>
                  </a:moveTo>
                  <a:lnTo>
                    <a:pt x="1856231" y="45719"/>
                  </a:lnTo>
                  <a:lnTo>
                    <a:pt x="1856231" y="0"/>
                  </a:lnTo>
                  <a:lnTo>
                    <a:pt x="0" y="0"/>
                  </a:lnTo>
                  <a:lnTo>
                    <a:pt x="0" y="45719"/>
                  </a:lnTo>
                  <a:close/>
                </a:path>
              </a:pathLst>
            </a:custGeom>
            <a:noFill/>
            <a:ln w="18288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2022-05-08T05:44:51Z</dcterms:created>
  <dc:creator/>
  <dc:description/>
  <dc:language>en-US</dc:language>
  <cp:lastModifiedBy/>
  <dcterms:modified xsi:type="dcterms:W3CDTF">2022-05-08T05:44:51Z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