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61737C5-BE27-44A8-878B-C076A747BA2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117804-A143-435E-BFDA-36E1C106A86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87EE868-A34C-4435-8BFE-ECA6A3D6A88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7C14FC-154F-4B8F-B35F-2228B28D597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797960-B63D-44BC-B177-B9E47EF287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92040B-D340-4710-8EC6-0FE22A783B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595EB8-CC4E-40FD-B933-0743846C825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FD17BA1-8775-44BD-9B58-0D9D8F9C45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3142DD-1FE0-47F7-ADAD-EFB0B24B62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9330E7F-5956-4256-96CE-802DAB3C82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19A635-68BD-4A51-9C76-D28E630FA8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0B0847-425B-40F6-A3AB-44D621F5E6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560" cy="1067364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eeeb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762120" y="3684960"/>
            <a:ext cx="6031440" cy="32972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880" y="0"/>
            <a:ext cx="5552640" cy="374544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5224320" y="2670120"/>
            <a:ext cx="2328120" cy="384588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2880" y="3151800"/>
            <a:ext cx="1794600" cy="383364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5145120" y="0"/>
            <a:ext cx="2407320" cy="266616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7"/>
          <a:stretch/>
        </p:blipFill>
        <p:spPr>
          <a:xfrm>
            <a:off x="2880" y="7126200"/>
            <a:ext cx="3769560" cy="354708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8"/>
          <a:stretch/>
        </p:blipFill>
        <p:spPr>
          <a:xfrm>
            <a:off x="1587960" y="6260760"/>
            <a:ext cx="5964120" cy="441288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40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ldNum" idx="2"/>
          </p:nvPr>
        </p:nvSpPr>
        <p:spPr>
          <a:xfrm>
            <a:off x="5440680" y="9945000"/>
            <a:ext cx="173736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F6DA0B8-9396-4D7F-8287-77FA25AD3C5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dt" idx="3"/>
          </p:nvPr>
        </p:nvSpPr>
        <p:spPr>
          <a:xfrm>
            <a:off x="378000" y="9945000"/>
            <a:ext cx="1737360" cy="533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924200" y="5023800"/>
            <a:ext cx="3707280" cy="1814400"/>
          </a:xfrm>
          <a:prstGeom prst="rect">
            <a:avLst/>
          </a:prstGeom>
          <a:noFill/>
          <a:ln w="0">
            <a:noFill/>
          </a:ln>
        </p:spPr>
        <p:txBody>
          <a:bodyPr lIns="0" rIns="0" tIns="29160" bIns="0" anchor="t">
            <a:noAutofit/>
          </a:bodyPr>
          <a:p>
            <a:pPr marL="39240" indent="1146240">
              <a:lnSpc>
                <a:spcPts val="4779"/>
              </a:lnSpc>
              <a:spcBef>
                <a:spcPts val="230"/>
              </a:spcBef>
              <a:buNone/>
              <a:tabLst>
                <a:tab algn="l" pos="0"/>
              </a:tabLst>
            </a:pPr>
            <a:r>
              <a:rPr b="0" lang="en-US" sz="4000" spc="650" strike="noStrike">
                <a:solidFill>
                  <a:srgbClr val="eeebeb"/>
                </a:solidFill>
                <a:latin typeface="Palatino Linotype"/>
              </a:rPr>
              <a:t>hola, </a:t>
            </a:r>
            <a:r>
              <a:rPr b="0" lang="en-US" sz="4000" spc="710" strike="noStrike">
                <a:solidFill>
                  <a:srgbClr val="eeebeb"/>
                </a:solidFill>
                <a:latin typeface="Palatino Linotype"/>
              </a:rPr>
              <a:t>septiembre.</a:t>
            </a:r>
            <a:endParaRPr b="0" lang="en-US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2022-07-29T03:57:48Z</dcterms:created>
  <dc:creator/>
  <dc:description/>
  <dc:language>en-US</dc:language>
  <cp:lastModifiedBy/>
  <dcterms:modified xsi:type="dcterms:W3CDTF">2022-07-29T03:57:48Z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