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77F16D-815B-4E50-BDD6-F710940B534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A7CC6B-2DB4-40F8-B70F-FB812D4499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42EA4C-7163-4589-88EA-F3F444BD66F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82D065-67A7-4864-926A-90991EFE8F3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8F608C-1B61-4F12-AF93-2F8C866E9BF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FD2097-382B-4BD5-ABA6-5A42C1FCF6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F147FF-DEC9-488A-8704-B61644C8B6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0A8968-4CFF-4E78-AAEC-BB2FECE3E1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0800" y="3414240"/>
            <a:ext cx="379044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0A6C90-75B1-4824-ABE7-3A8D93D3FF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4895D7-1278-4441-8493-5915DEA0FA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52D021-74C5-40E7-9746-5E0D9D7024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4F9723-ECEC-4EE2-83FF-48BF26F9FD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21A6565-0814-46E4-B69D-92577D64BD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0800" y="3414240"/>
            <a:ext cx="3790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Ensayos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675680" y="8028360"/>
            <a:ext cx="2420280" cy="1142640"/>
          </a:xfrm>
          <a:custGeom>
            <a:avLst/>
            <a:gdLst/>
            <a:ahLst/>
            <a:rect l="l" t="t" r="r" b="b"/>
            <a:pathLst>
              <a:path w="2420620" h="1143000">
                <a:moveTo>
                  <a:pt x="0" y="1143000"/>
                </a:moveTo>
                <a:lnTo>
                  <a:pt x="2420112" y="1143000"/>
                </a:lnTo>
                <a:lnTo>
                  <a:pt x="2420112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4762080" y="815544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2022-07-29T06:31:30Z</dcterms:created>
  <dc:creator/>
  <dc:description/>
  <dc:language>en-US</dc:language>
  <cp:lastModifiedBy/>
  <dcterms:modified xsi:type="dcterms:W3CDTF">2022-07-29T06:31:30Z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