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400" b="0" i="0">
                <a:solidFill>
                  <a:srgbClr val="4D6A43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400" b="0" i="0">
                <a:solidFill>
                  <a:srgbClr val="4D6A43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400" b="0" i="0">
                <a:solidFill>
                  <a:srgbClr val="4D6A43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9896" cy="1067409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59608" y="3084575"/>
            <a:ext cx="286512" cy="3048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05327" y="7043927"/>
            <a:ext cx="237744" cy="2560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745480" y="4547615"/>
            <a:ext cx="237744" cy="25603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59807" y="7348727"/>
            <a:ext cx="359663" cy="3901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732" y="3273932"/>
            <a:ext cx="5533034" cy="3701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400" b="0" i="0">
                <a:solidFill>
                  <a:srgbClr val="4D6A43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6400" rIns="0" bIns="0" rtlCol="0" vert="horz">
            <a:spAutoFit/>
          </a:bodyPr>
          <a:lstStyle/>
          <a:p>
            <a:pPr marL="262890" marR="5080" indent="-250825">
              <a:lnSpc>
                <a:spcPts val="12869"/>
              </a:lnSpc>
              <a:spcBef>
                <a:spcPts val="3200"/>
              </a:spcBef>
            </a:pPr>
            <a:r>
              <a:rPr dirty="0" spc="-1155"/>
              <a:t>Bienvenido </a:t>
            </a:r>
            <a:r>
              <a:rPr dirty="0" spc="-1165"/>
              <a:t>Diciembre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2022-07-29T04:49:52Z</dcterms:created>
  <dcterms:modified xsi:type="dcterms:W3CDTF">2022-07-29T04:49:52Z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