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706100"/>
  <p:notesSz cx="7556500" cy="107061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1474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8891"/>
            <a:ext cx="6423025" cy="2248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95416"/>
            <a:ext cx="5289549" cy="2676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850" b="0" i="0">
                <a:solidFill>
                  <a:srgbClr val="B777CB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850" b="0" i="0">
                <a:solidFill>
                  <a:srgbClr val="B777CB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62403"/>
            <a:ext cx="3287077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62403"/>
            <a:ext cx="3287077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850" b="0" i="0">
                <a:solidFill>
                  <a:srgbClr val="B777CB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555865" cy="10687685"/>
          </a:xfrm>
          <a:custGeom>
            <a:avLst/>
            <a:gdLst/>
            <a:ahLst/>
            <a:cxnLst/>
            <a:rect l="l" t="t" r="r" b="b"/>
            <a:pathLst>
              <a:path w="7555865" h="10687685">
                <a:moveTo>
                  <a:pt x="0" y="10687689"/>
                </a:moveTo>
                <a:lnTo>
                  <a:pt x="7555869" y="10687689"/>
                </a:lnTo>
                <a:lnTo>
                  <a:pt x="7555869" y="8"/>
                </a:lnTo>
                <a:lnTo>
                  <a:pt x="0" y="8"/>
                </a:lnTo>
                <a:lnTo>
                  <a:pt x="0" y="10687689"/>
                </a:lnTo>
              </a:path>
            </a:pathLst>
          </a:custGeom>
          <a:solidFill>
            <a:srgbClr val="EDD2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671958" y="2231380"/>
            <a:ext cx="4501515" cy="4335780"/>
          </a:xfrm>
          <a:custGeom>
            <a:avLst/>
            <a:gdLst/>
            <a:ahLst/>
            <a:cxnLst/>
            <a:rect l="l" t="t" r="r" b="b"/>
            <a:pathLst>
              <a:path w="4501515" h="4335780">
                <a:moveTo>
                  <a:pt x="104774" y="0"/>
                </a:moveTo>
                <a:lnTo>
                  <a:pt x="92070" y="263530"/>
                </a:lnTo>
                <a:lnTo>
                  <a:pt x="78104" y="528949"/>
                </a:lnTo>
                <a:lnTo>
                  <a:pt x="63495" y="794400"/>
                </a:lnTo>
                <a:lnTo>
                  <a:pt x="49529" y="1059179"/>
                </a:lnTo>
                <a:lnTo>
                  <a:pt x="36825" y="1322710"/>
                </a:lnTo>
                <a:lnTo>
                  <a:pt x="24764" y="1583070"/>
                </a:lnTo>
                <a:lnTo>
                  <a:pt x="14596" y="1840229"/>
                </a:lnTo>
                <a:lnTo>
                  <a:pt x="6976" y="2091689"/>
                </a:lnTo>
                <a:lnTo>
                  <a:pt x="1904" y="2337450"/>
                </a:lnTo>
                <a:lnTo>
                  <a:pt x="0" y="2576200"/>
                </a:lnTo>
                <a:lnTo>
                  <a:pt x="1261" y="2806720"/>
                </a:lnTo>
                <a:lnTo>
                  <a:pt x="7619" y="3028309"/>
                </a:lnTo>
                <a:lnTo>
                  <a:pt x="17775" y="3239140"/>
                </a:lnTo>
                <a:lnTo>
                  <a:pt x="33646" y="3438540"/>
                </a:lnTo>
                <a:lnTo>
                  <a:pt x="55244" y="3625870"/>
                </a:lnTo>
                <a:lnTo>
                  <a:pt x="82545" y="3799209"/>
                </a:lnTo>
                <a:lnTo>
                  <a:pt x="116835" y="3957949"/>
                </a:lnTo>
                <a:lnTo>
                  <a:pt x="158114" y="4100840"/>
                </a:lnTo>
                <a:lnTo>
                  <a:pt x="206370" y="4227210"/>
                </a:lnTo>
                <a:lnTo>
                  <a:pt x="263520" y="4335779"/>
                </a:lnTo>
                <a:lnTo>
                  <a:pt x="4501520" y="4138299"/>
                </a:lnTo>
                <a:lnTo>
                  <a:pt x="1047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726560" y="2231380"/>
            <a:ext cx="4447540" cy="4214495"/>
          </a:xfrm>
          <a:custGeom>
            <a:avLst/>
            <a:gdLst/>
            <a:ahLst/>
            <a:cxnLst/>
            <a:rect l="l" t="t" r="r" b="b"/>
            <a:pathLst>
              <a:path w="4447540" h="4214495">
                <a:moveTo>
                  <a:pt x="50173" y="0"/>
                </a:moveTo>
                <a:lnTo>
                  <a:pt x="37469" y="489600"/>
                </a:lnTo>
                <a:lnTo>
                  <a:pt x="26669" y="930920"/>
                </a:lnTo>
                <a:lnTo>
                  <a:pt x="16514" y="1326520"/>
                </a:lnTo>
                <a:lnTo>
                  <a:pt x="9524" y="1680850"/>
                </a:lnTo>
                <a:lnTo>
                  <a:pt x="3809" y="1995799"/>
                </a:lnTo>
                <a:lnTo>
                  <a:pt x="643" y="2275850"/>
                </a:lnTo>
                <a:lnTo>
                  <a:pt x="0" y="2522860"/>
                </a:lnTo>
                <a:lnTo>
                  <a:pt x="1904" y="2740670"/>
                </a:lnTo>
                <a:lnTo>
                  <a:pt x="6989" y="2931810"/>
                </a:lnTo>
                <a:lnTo>
                  <a:pt x="15239" y="3100699"/>
                </a:lnTo>
                <a:lnTo>
                  <a:pt x="26039" y="3249289"/>
                </a:lnTo>
                <a:lnTo>
                  <a:pt x="41279" y="3381390"/>
                </a:lnTo>
                <a:lnTo>
                  <a:pt x="59698" y="3499500"/>
                </a:lnTo>
                <a:lnTo>
                  <a:pt x="81914" y="3607429"/>
                </a:lnTo>
                <a:lnTo>
                  <a:pt x="107954" y="3708410"/>
                </a:lnTo>
                <a:lnTo>
                  <a:pt x="139064" y="3804940"/>
                </a:lnTo>
                <a:lnTo>
                  <a:pt x="173998" y="3900799"/>
                </a:lnTo>
                <a:lnTo>
                  <a:pt x="213359" y="3999250"/>
                </a:lnTo>
                <a:lnTo>
                  <a:pt x="257818" y="4102729"/>
                </a:lnTo>
                <a:lnTo>
                  <a:pt x="307348" y="4214499"/>
                </a:lnTo>
                <a:lnTo>
                  <a:pt x="4446919" y="4138299"/>
                </a:lnTo>
                <a:lnTo>
                  <a:pt x="4410708" y="3798569"/>
                </a:lnTo>
                <a:lnTo>
                  <a:pt x="4377699" y="3491880"/>
                </a:lnTo>
                <a:lnTo>
                  <a:pt x="4348499" y="3214999"/>
                </a:lnTo>
                <a:lnTo>
                  <a:pt x="4322438" y="2964179"/>
                </a:lnTo>
                <a:lnTo>
                  <a:pt x="4299578" y="2736860"/>
                </a:lnTo>
                <a:lnTo>
                  <a:pt x="4279919" y="2529839"/>
                </a:lnTo>
                <a:lnTo>
                  <a:pt x="4263399" y="2340620"/>
                </a:lnTo>
                <a:lnTo>
                  <a:pt x="4250048" y="2165360"/>
                </a:lnTo>
                <a:lnTo>
                  <a:pt x="4238618" y="2000890"/>
                </a:lnTo>
                <a:lnTo>
                  <a:pt x="4230389" y="1845320"/>
                </a:lnTo>
                <a:lnTo>
                  <a:pt x="4224018" y="1694809"/>
                </a:lnTo>
                <a:lnTo>
                  <a:pt x="4220208" y="1546219"/>
                </a:lnTo>
                <a:lnTo>
                  <a:pt x="4218959" y="1396380"/>
                </a:lnTo>
                <a:lnTo>
                  <a:pt x="4218959" y="1242700"/>
                </a:lnTo>
                <a:lnTo>
                  <a:pt x="4221489" y="1082039"/>
                </a:lnTo>
                <a:lnTo>
                  <a:pt x="4225299" y="911230"/>
                </a:lnTo>
                <a:lnTo>
                  <a:pt x="4230389" y="727069"/>
                </a:lnTo>
                <a:lnTo>
                  <a:pt x="4237369" y="526420"/>
                </a:lnTo>
                <a:lnTo>
                  <a:pt x="4245629" y="306720"/>
                </a:lnTo>
                <a:lnTo>
                  <a:pt x="4254498" y="64769"/>
                </a:lnTo>
                <a:lnTo>
                  <a:pt x="501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378589" y="1880860"/>
            <a:ext cx="1449070" cy="1198880"/>
          </a:xfrm>
          <a:custGeom>
            <a:avLst/>
            <a:gdLst/>
            <a:ahLst/>
            <a:cxnLst/>
            <a:rect l="l" t="t" r="r" b="b"/>
            <a:pathLst>
              <a:path w="1449070" h="1198880">
                <a:moveTo>
                  <a:pt x="1056631" y="0"/>
                </a:moveTo>
                <a:lnTo>
                  <a:pt x="1054095" y="3169"/>
                </a:lnTo>
                <a:lnTo>
                  <a:pt x="1056000" y="32400"/>
                </a:lnTo>
                <a:lnTo>
                  <a:pt x="1056631" y="59710"/>
                </a:lnTo>
                <a:lnTo>
                  <a:pt x="1052190" y="108600"/>
                </a:lnTo>
                <a:lnTo>
                  <a:pt x="1034414" y="155569"/>
                </a:lnTo>
                <a:lnTo>
                  <a:pt x="996314" y="205099"/>
                </a:lnTo>
                <a:lnTo>
                  <a:pt x="968370" y="232409"/>
                </a:lnTo>
                <a:lnTo>
                  <a:pt x="932806" y="262249"/>
                </a:lnTo>
                <a:lnTo>
                  <a:pt x="888991" y="295290"/>
                </a:lnTo>
                <a:lnTo>
                  <a:pt x="836294" y="332110"/>
                </a:lnTo>
                <a:lnTo>
                  <a:pt x="774060" y="373379"/>
                </a:lnTo>
                <a:lnTo>
                  <a:pt x="701039" y="419740"/>
                </a:lnTo>
                <a:lnTo>
                  <a:pt x="617219" y="471799"/>
                </a:lnTo>
                <a:lnTo>
                  <a:pt x="0" y="838840"/>
                </a:lnTo>
                <a:lnTo>
                  <a:pt x="282570" y="1198260"/>
                </a:lnTo>
                <a:lnTo>
                  <a:pt x="1449061" y="248290"/>
                </a:lnTo>
                <a:lnTo>
                  <a:pt x="1363336" y="187970"/>
                </a:lnTo>
                <a:lnTo>
                  <a:pt x="1280790" y="131460"/>
                </a:lnTo>
                <a:lnTo>
                  <a:pt x="1164585" y="55260"/>
                </a:lnTo>
                <a:lnTo>
                  <a:pt x="1115055" y="25420"/>
                </a:lnTo>
                <a:lnTo>
                  <a:pt x="1077586" y="5730"/>
                </a:lnTo>
                <a:lnTo>
                  <a:pt x="1064894" y="640"/>
                </a:lnTo>
                <a:lnTo>
                  <a:pt x="1056631" y="0"/>
                </a:lnTo>
                <a:close/>
              </a:path>
            </a:pathLst>
          </a:custGeom>
          <a:solidFill>
            <a:srgbClr val="FF94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2240279" y="2818120"/>
            <a:ext cx="3330575" cy="99060"/>
          </a:xfrm>
          <a:custGeom>
            <a:avLst/>
            <a:gdLst/>
            <a:ahLst/>
            <a:cxnLst/>
            <a:rect l="l" t="t" r="r" b="b"/>
            <a:pathLst>
              <a:path w="3330575" h="99060">
                <a:moveTo>
                  <a:pt x="3329939" y="0"/>
                </a:moveTo>
                <a:lnTo>
                  <a:pt x="0" y="65410"/>
                </a:lnTo>
                <a:lnTo>
                  <a:pt x="630" y="99059"/>
                </a:lnTo>
                <a:lnTo>
                  <a:pt x="3330580" y="34289"/>
                </a:lnTo>
                <a:lnTo>
                  <a:pt x="3329939" y="0"/>
                </a:lnTo>
                <a:close/>
              </a:path>
            </a:pathLst>
          </a:custGeom>
          <a:solidFill>
            <a:srgbClr val="FFDE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2240279" y="3293730"/>
            <a:ext cx="3330575" cy="111760"/>
          </a:xfrm>
          <a:custGeom>
            <a:avLst/>
            <a:gdLst/>
            <a:ahLst/>
            <a:cxnLst/>
            <a:rect l="l" t="t" r="r" b="b"/>
            <a:pathLst>
              <a:path w="3330575" h="111760">
                <a:moveTo>
                  <a:pt x="3329939" y="0"/>
                </a:moveTo>
                <a:lnTo>
                  <a:pt x="0" y="78120"/>
                </a:lnTo>
                <a:lnTo>
                  <a:pt x="630" y="111770"/>
                </a:lnTo>
                <a:lnTo>
                  <a:pt x="3330580" y="33680"/>
                </a:lnTo>
                <a:lnTo>
                  <a:pt x="3329939" y="0"/>
                </a:lnTo>
                <a:close/>
              </a:path>
            </a:pathLst>
          </a:custGeom>
          <a:solidFill>
            <a:srgbClr val="FFDE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2240279" y="3858250"/>
            <a:ext cx="3330575" cy="86360"/>
          </a:xfrm>
          <a:custGeom>
            <a:avLst/>
            <a:gdLst/>
            <a:ahLst/>
            <a:cxnLst/>
            <a:rect l="l" t="t" r="r" b="b"/>
            <a:pathLst>
              <a:path w="3330575" h="86360">
                <a:moveTo>
                  <a:pt x="3330580" y="0"/>
                </a:moveTo>
                <a:lnTo>
                  <a:pt x="0" y="51450"/>
                </a:lnTo>
                <a:lnTo>
                  <a:pt x="630" y="85740"/>
                </a:lnTo>
                <a:lnTo>
                  <a:pt x="3330580" y="34289"/>
                </a:lnTo>
                <a:lnTo>
                  <a:pt x="3330580" y="0"/>
                </a:lnTo>
                <a:close/>
              </a:path>
            </a:pathLst>
          </a:custGeom>
          <a:solidFill>
            <a:srgbClr val="FFDE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2240279" y="4403080"/>
            <a:ext cx="3328670" cy="0"/>
          </a:xfrm>
          <a:custGeom>
            <a:avLst/>
            <a:gdLst/>
            <a:ahLst/>
            <a:cxnLst/>
            <a:rect l="l" t="t" r="r" b="b"/>
            <a:pathLst>
              <a:path w="3328670">
                <a:moveTo>
                  <a:pt x="0" y="0"/>
                </a:moveTo>
                <a:lnTo>
                  <a:pt x="3328659" y="0"/>
                </a:lnTo>
              </a:path>
            </a:pathLst>
          </a:custGeom>
          <a:ln w="35309">
            <a:solidFill>
              <a:srgbClr val="FFDE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2240279" y="4878080"/>
            <a:ext cx="3420110" cy="0"/>
          </a:xfrm>
          <a:custGeom>
            <a:avLst/>
            <a:gdLst/>
            <a:ahLst/>
            <a:cxnLst/>
            <a:rect l="l" t="t" r="r" b="b"/>
            <a:pathLst>
              <a:path w="3420110">
                <a:moveTo>
                  <a:pt x="0" y="0"/>
                </a:moveTo>
                <a:lnTo>
                  <a:pt x="3419490" y="0"/>
                </a:lnTo>
              </a:path>
            </a:pathLst>
          </a:custGeom>
          <a:ln w="35322">
            <a:solidFill>
              <a:srgbClr val="FFDE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2240279" y="5417820"/>
            <a:ext cx="3420110" cy="0"/>
          </a:xfrm>
          <a:custGeom>
            <a:avLst/>
            <a:gdLst/>
            <a:ahLst/>
            <a:cxnLst/>
            <a:rect l="l" t="t" r="r" b="b"/>
            <a:pathLst>
              <a:path w="3420110">
                <a:moveTo>
                  <a:pt x="0" y="0"/>
                </a:moveTo>
                <a:lnTo>
                  <a:pt x="3419490" y="0"/>
                </a:lnTo>
              </a:path>
            </a:pathLst>
          </a:custGeom>
          <a:ln w="35322">
            <a:solidFill>
              <a:srgbClr val="FFDE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2349495" y="5877550"/>
            <a:ext cx="3308350" cy="110489"/>
          </a:xfrm>
          <a:custGeom>
            <a:avLst/>
            <a:gdLst/>
            <a:ahLst/>
            <a:cxnLst/>
            <a:rect l="l" t="t" r="r" b="b"/>
            <a:pathLst>
              <a:path w="3308350" h="110489">
                <a:moveTo>
                  <a:pt x="3308353" y="0"/>
                </a:moveTo>
                <a:lnTo>
                  <a:pt x="86999" y="73030"/>
                </a:lnTo>
                <a:lnTo>
                  <a:pt x="25408" y="76199"/>
                </a:lnTo>
                <a:lnTo>
                  <a:pt x="0" y="78120"/>
                </a:lnTo>
                <a:lnTo>
                  <a:pt x="10168" y="110489"/>
                </a:lnTo>
                <a:lnTo>
                  <a:pt x="33659" y="108600"/>
                </a:lnTo>
                <a:lnTo>
                  <a:pt x="3308353" y="34289"/>
                </a:lnTo>
                <a:lnTo>
                  <a:pt x="3308353" y="0"/>
                </a:lnTo>
                <a:close/>
              </a:path>
            </a:pathLst>
          </a:custGeom>
          <a:solidFill>
            <a:srgbClr val="FFDE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496058" y="5729606"/>
            <a:ext cx="4246869" cy="319659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5481309" y="3091495"/>
            <a:ext cx="140970" cy="0"/>
          </a:xfrm>
          <a:custGeom>
            <a:avLst/>
            <a:gdLst/>
            <a:ahLst/>
            <a:cxnLst/>
            <a:rect l="l" t="t" r="r" b="b"/>
            <a:pathLst>
              <a:path w="140970">
                <a:moveTo>
                  <a:pt x="0" y="0"/>
                </a:moveTo>
                <a:lnTo>
                  <a:pt x="140969" y="0"/>
                </a:lnTo>
              </a:path>
            </a:pathLst>
          </a:custGeom>
          <a:ln w="4439">
            <a:solidFill>
              <a:srgbClr val="FF94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4930139" y="1852940"/>
            <a:ext cx="1246505" cy="1236980"/>
          </a:xfrm>
          <a:custGeom>
            <a:avLst/>
            <a:gdLst/>
            <a:ahLst/>
            <a:cxnLst/>
            <a:rect l="l" t="t" r="r" b="b"/>
            <a:pathLst>
              <a:path w="1246504" h="1236980">
                <a:moveTo>
                  <a:pt x="708659" y="0"/>
                </a:moveTo>
                <a:lnTo>
                  <a:pt x="544189" y="0"/>
                </a:lnTo>
                <a:lnTo>
                  <a:pt x="532759" y="2529"/>
                </a:lnTo>
                <a:lnTo>
                  <a:pt x="520080" y="2529"/>
                </a:lnTo>
                <a:lnTo>
                  <a:pt x="506729" y="5699"/>
                </a:lnTo>
                <a:lnTo>
                  <a:pt x="491489" y="8869"/>
                </a:lnTo>
                <a:lnTo>
                  <a:pt x="441959" y="20939"/>
                </a:lnTo>
                <a:lnTo>
                  <a:pt x="430529" y="24109"/>
                </a:lnTo>
                <a:lnTo>
                  <a:pt x="418459" y="30479"/>
                </a:lnTo>
                <a:lnTo>
                  <a:pt x="407029" y="33009"/>
                </a:lnTo>
                <a:lnTo>
                  <a:pt x="394959" y="39349"/>
                </a:lnTo>
                <a:lnTo>
                  <a:pt x="382280" y="42519"/>
                </a:lnTo>
                <a:lnTo>
                  <a:pt x="360669" y="54589"/>
                </a:lnTo>
                <a:lnTo>
                  <a:pt x="349239" y="57759"/>
                </a:lnTo>
                <a:lnTo>
                  <a:pt x="337200" y="63489"/>
                </a:lnTo>
                <a:lnTo>
                  <a:pt x="325130" y="69829"/>
                </a:lnTo>
                <a:lnTo>
                  <a:pt x="314949" y="76199"/>
                </a:lnTo>
                <a:lnTo>
                  <a:pt x="304799" y="81899"/>
                </a:lnTo>
                <a:lnTo>
                  <a:pt x="294010" y="88239"/>
                </a:lnTo>
                <a:lnTo>
                  <a:pt x="282580" y="97139"/>
                </a:lnTo>
                <a:lnTo>
                  <a:pt x="270509" y="103479"/>
                </a:lnTo>
                <a:lnTo>
                  <a:pt x="261000" y="109209"/>
                </a:lnTo>
                <a:lnTo>
                  <a:pt x="252100" y="118719"/>
                </a:lnTo>
                <a:lnTo>
                  <a:pt x="241950" y="124449"/>
                </a:lnTo>
                <a:lnTo>
                  <a:pt x="231129" y="133959"/>
                </a:lnTo>
                <a:lnTo>
                  <a:pt x="218450" y="142859"/>
                </a:lnTo>
                <a:lnTo>
                  <a:pt x="180990" y="179679"/>
                </a:lnTo>
                <a:lnTo>
                  <a:pt x="172730" y="188579"/>
                </a:lnTo>
                <a:lnTo>
                  <a:pt x="164470" y="194919"/>
                </a:lnTo>
                <a:lnTo>
                  <a:pt x="156209" y="206989"/>
                </a:lnTo>
                <a:lnTo>
                  <a:pt x="147309" y="215889"/>
                </a:lnTo>
                <a:lnTo>
                  <a:pt x="138440" y="225399"/>
                </a:lnTo>
                <a:lnTo>
                  <a:pt x="124449" y="243839"/>
                </a:lnTo>
                <a:lnTo>
                  <a:pt x="116829" y="255879"/>
                </a:lnTo>
                <a:lnTo>
                  <a:pt x="109209" y="264779"/>
                </a:lnTo>
                <a:lnTo>
                  <a:pt x="100980" y="276849"/>
                </a:lnTo>
                <a:lnTo>
                  <a:pt x="95249" y="286359"/>
                </a:lnTo>
                <a:lnTo>
                  <a:pt x="88910" y="298429"/>
                </a:lnTo>
                <a:lnTo>
                  <a:pt x="82539" y="307329"/>
                </a:lnTo>
                <a:lnTo>
                  <a:pt x="68579" y="335279"/>
                </a:lnTo>
                <a:lnTo>
                  <a:pt x="62880" y="344149"/>
                </a:lnTo>
                <a:lnTo>
                  <a:pt x="57149" y="356219"/>
                </a:lnTo>
                <a:lnTo>
                  <a:pt x="52059" y="368289"/>
                </a:lnTo>
                <a:lnTo>
                  <a:pt x="47000" y="380999"/>
                </a:lnTo>
                <a:lnTo>
                  <a:pt x="42550" y="389869"/>
                </a:lnTo>
                <a:lnTo>
                  <a:pt x="29839" y="426719"/>
                </a:lnTo>
                <a:lnTo>
                  <a:pt x="16520" y="474969"/>
                </a:lnTo>
                <a:lnTo>
                  <a:pt x="10789" y="502919"/>
                </a:lnTo>
                <a:lnTo>
                  <a:pt x="8900" y="511789"/>
                </a:lnTo>
                <a:lnTo>
                  <a:pt x="3809" y="551169"/>
                </a:lnTo>
                <a:lnTo>
                  <a:pt x="0" y="600059"/>
                </a:lnTo>
                <a:lnTo>
                  <a:pt x="0" y="642609"/>
                </a:lnTo>
                <a:lnTo>
                  <a:pt x="640" y="655319"/>
                </a:lnTo>
                <a:lnTo>
                  <a:pt x="1920" y="667359"/>
                </a:lnTo>
                <a:lnTo>
                  <a:pt x="3169" y="682599"/>
                </a:lnTo>
                <a:lnTo>
                  <a:pt x="4450" y="691499"/>
                </a:lnTo>
                <a:lnTo>
                  <a:pt x="5730" y="703569"/>
                </a:lnTo>
                <a:lnTo>
                  <a:pt x="7619" y="718809"/>
                </a:lnTo>
                <a:lnTo>
                  <a:pt x="10149" y="731519"/>
                </a:lnTo>
                <a:lnTo>
                  <a:pt x="12710" y="743559"/>
                </a:lnTo>
                <a:lnTo>
                  <a:pt x="17769" y="767699"/>
                </a:lnTo>
                <a:lnTo>
                  <a:pt x="20970" y="779769"/>
                </a:lnTo>
                <a:lnTo>
                  <a:pt x="24780" y="792479"/>
                </a:lnTo>
                <a:lnTo>
                  <a:pt x="28590" y="807719"/>
                </a:lnTo>
                <a:lnTo>
                  <a:pt x="32400" y="816589"/>
                </a:lnTo>
                <a:lnTo>
                  <a:pt x="36210" y="828659"/>
                </a:lnTo>
                <a:lnTo>
                  <a:pt x="40629" y="838199"/>
                </a:lnTo>
                <a:lnTo>
                  <a:pt x="45719" y="853439"/>
                </a:lnTo>
                <a:lnTo>
                  <a:pt x="51450" y="865479"/>
                </a:lnTo>
                <a:lnTo>
                  <a:pt x="56509" y="877549"/>
                </a:lnTo>
                <a:lnTo>
                  <a:pt x="61600" y="889619"/>
                </a:lnTo>
                <a:lnTo>
                  <a:pt x="67299" y="901689"/>
                </a:lnTo>
                <a:lnTo>
                  <a:pt x="73670" y="911199"/>
                </a:lnTo>
                <a:lnTo>
                  <a:pt x="79369" y="923269"/>
                </a:lnTo>
                <a:lnTo>
                  <a:pt x="85740" y="932169"/>
                </a:lnTo>
                <a:lnTo>
                  <a:pt x="92080" y="944879"/>
                </a:lnTo>
                <a:lnTo>
                  <a:pt x="99059" y="956919"/>
                </a:lnTo>
                <a:lnTo>
                  <a:pt x="106039" y="965819"/>
                </a:lnTo>
                <a:lnTo>
                  <a:pt x="113019" y="975359"/>
                </a:lnTo>
                <a:lnTo>
                  <a:pt x="120030" y="987399"/>
                </a:lnTo>
                <a:lnTo>
                  <a:pt x="135879" y="1005839"/>
                </a:lnTo>
                <a:lnTo>
                  <a:pt x="144139" y="1017879"/>
                </a:lnTo>
                <a:lnTo>
                  <a:pt x="151759" y="1026779"/>
                </a:lnTo>
                <a:lnTo>
                  <a:pt x="159379" y="1036319"/>
                </a:lnTo>
                <a:lnTo>
                  <a:pt x="168280" y="1045189"/>
                </a:lnTo>
                <a:lnTo>
                  <a:pt x="187970" y="1063599"/>
                </a:lnTo>
                <a:lnTo>
                  <a:pt x="196230" y="1072499"/>
                </a:lnTo>
                <a:lnTo>
                  <a:pt x="204459" y="1078839"/>
                </a:lnTo>
                <a:lnTo>
                  <a:pt x="214000" y="1087739"/>
                </a:lnTo>
                <a:lnTo>
                  <a:pt x="224789" y="1097279"/>
                </a:lnTo>
                <a:lnTo>
                  <a:pt x="236860" y="1109319"/>
                </a:lnTo>
                <a:lnTo>
                  <a:pt x="247009" y="1115049"/>
                </a:lnTo>
                <a:lnTo>
                  <a:pt x="257190" y="1121389"/>
                </a:lnTo>
                <a:lnTo>
                  <a:pt x="267340" y="1130289"/>
                </a:lnTo>
                <a:lnTo>
                  <a:pt x="278129" y="1136629"/>
                </a:lnTo>
                <a:lnTo>
                  <a:pt x="288279" y="1142999"/>
                </a:lnTo>
                <a:lnTo>
                  <a:pt x="298460" y="1151869"/>
                </a:lnTo>
                <a:lnTo>
                  <a:pt x="309250" y="1158239"/>
                </a:lnTo>
                <a:lnTo>
                  <a:pt x="320680" y="1163939"/>
                </a:lnTo>
                <a:lnTo>
                  <a:pt x="343540" y="1176009"/>
                </a:lnTo>
                <a:lnTo>
                  <a:pt x="353689" y="1179179"/>
                </a:lnTo>
                <a:lnTo>
                  <a:pt x="365119" y="1185519"/>
                </a:lnTo>
                <a:lnTo>
                  <a:pt x="377830" y="1191249"/>
                </a:lnTo>
                <a:lnTo>
                  <a:pt x="391149" y="1197589"/>
                </a:lnTo>
                <a:lnTo>
                  <a:pt x="401330" y="1200759"/>
                </a:lnTo>
                <a:lnTo>
                  <a:pt x="412120" y="1203959"/>
                </a:lnTo>
                <a:lnTo>
                  <a:pt x="424190" y="1209659"/>
                </a:lnTo>
                <a:lnTo>
                  <a:pt x="437509" y="1212829"/>
                </a:lnTo>
                <a:lnTo>
                  <a:pt x="452109" y="1219199"/>
                </a:lnTo>
                <a:lnTo>
                  <a:pt x="501639" y="1231239"/>
                </a:lnTo>
                <a:lnTo>
                  <a:pt x="513709" y="1231239"/>
                </a:lnTo>
                <a:lnTo>
                  <a:pt x="538490" y="1236969"/>
                </a:lnTo>
                <a:lnTo>
                  <a:pt x="702960" y="1236969"/>
                </a:lnTo>
                <a:lnTo>
                  <a:pt x="714390" y="1234439"/>
                </a:lnTo>
                <a:lnTo>
                  <a:pt x="727069" y="1234439"/>
                </a:lnTo>
                <a:lnTo>
                  <a:pt x="741060" y="1231239"/>
                </a:lnTo>
                <a:lnTo>
                  <a:pt x="756300" y="1228069"/>
                </a:lnTo>
                <a:lnTo>
                  <a:pt x="805830" y="1215999"/>
                </a:lnTo>
                <a:lnTo>
                  <a:pt x="817260" y="1209659"/>
                </a:lnTo>
                <a:lnTo>
                  <a:pt x="840120" y="1203959"/>
                </a:lnTo>
                <a:lnTo>
                  <a:pt x="865510" y="1191249"/>
                </a:lnTo>
                <a:lnTo>
                  <a:pt x="876299" y="1188719"/>
                </a:lnTo>
                <a:lnTo>
                  <a:pt x="897879" y="1176009"/>
                </a:lnTo>
                <a:lnTo>
                  <a:pt x="909949" y="1173479"/>
                </a:lnTo>
                <a:lnTo>
                  <a:pt x="923300" y="1163939"/>
                </a:lnTo>
                <a:lnTo>
                  <a:pt x="932809" y="1158239"/>
                </a:lnTo>
                <a:lnTo>
                  <a:pt x="942990" y="1155039"/>
                </a:lnTo>
                <a:lnTo>
                  <a:pt x="953780" y="1145529"/>
                </a:lnTo>
                <a:lnTo>
                  <a:pt x="965210" y="1139799"/>
                </a:lnTo>
                <a:lnTo>
                  <a:pt x="977889" y="1130289"/>
                </a:lnTo>
                <a:lnTo>
                  <a:pt x="988710" y="1124559"/>
                </a:lnTo>
                <a:lnTo>
                  <a:pt x="998860" y="1115049"/>
                </a:lnTo>
                <a:lnTo>
                  <a:pt x="1009009" y="1109319"/>
                </a:lnTo>
                <a:lnTo>
                  <a:pt x="1018550" y="1099809"/>
                </a:lnTo>
                <a:lnTo>
                  <a:pt x="1028059" y="1090909"/>
                </a:lnTo>
                <a:lnTo>
                  <a:pt x="1037600" y="1084569"/>
                </a:lnTo>
                <a:lnTo>
                  <a:pt x="1056010" y="1066799"/>
                </a:lnTo>
                <a:lnTo>
                  <a:pt x="1065519" y="1057259"/>
                </a:lnTo>
                <a:lnTo>
                  <a:pt x="1082039" y="1038849"/>
                </a:lnTo>
                <a:lnTo>
                  <a:pt x="1090300" y="1029949"/>
                </a:lnTo>
                <a:lnTo>
                  <a:pt x="1099200" y="1021079"/>
                </a:lnTo>
                <a:lnTo>
                  <a:pt x="1108069" y="1008369"/>
                </a:lnTo>
                <a:lnTo>
                  <a:pt x="1115049" y="1002639"/>
                </a:lnTo>
                <a:lnTo>
                  <a:pt x="1122060" y="990599"/>
                </a:lnTo>
                <a:lnTo>
                  <a:pt x="1129680" y="981059"/>
                </a:lnTo>
                <a:lnTo>
                  <a:pt x="1137300" y="968989"/>
                </a:lnTo>
                <a:lnTo>
                  <a:pt x="1145529" y="956919"/>
                </a:lnTo>
                <a:lnTo>
                  <a:pt x="1151900" y="947409"/>
                </a:lnTo>
                <a:lnTo>
                  <a:pt x="1157599" y="938509"/>
                </a:lnTo>
                <a:lnTo>
                  <a:pt x="1163970" y="929639"/>
                </a:lnTo>
                <a:lnTo>
                  <a:pt x="1170950" y="916929"/>
                </a:lnTo>
                <a:lnTo>
                  <a:pt x="1178570" y="901689"/>
                </a:lnTo>
                <a:lnTo>
                  <a:pt x="1183629" y="889619"/>
                </a:lnTo>
                <a:lnTo>
                  <a:pt x="1189360" y="880719"/>
                </a:lnTo>
                <a:lnTo>
                  <a:pt x="1203959" y="843899"/>
                </a:lnTo>
                <a:lnTo>
                  <a:pt x="1221120" y="795009"/>
                </a:lnTo>
                <a:lnTo>
                  <a:pt x="1224290" y="782939"/>
                </a:lnTo>
                <a:lnTo>
                  <a:pt x="1226819" y="774039"/>
                </a:lnTo>
                <a:lnTo>
                  <a:pt x="1235720" y="734049"/>
                </a:lnTo>
                <a:lnTo>
                  <a:pt x="1242700" y="685799"/>
                </a:lnTo>
                <a:lnTo>
                  <a:pt x="1245869" y="642609"/>
                </a:lnTo>
                <a:lnTo>
                  <a:pt x="1246510" y="618469"/>
                </a:lnTo>
                <a:lnTo>
                  <a:pt x="1246510" y="609599"/>
                </a:lnTo>
                <a:lnTo>
                  <a:pt x="1244589" y="569579"/>
                </a:lnTo>
                <a:lnTo>
                  <a:pt x="1238890" y="520689"/>
                </a:lnTo>
                <a:lnTo>
                  <a:pt x="1236360" y="508619"/>
                </a:lnTo>
                <a:lnTo>
                  <a:pt x="1233799" y="493379"/>
                </a:lnTo>
                <a:lnTo>
                  <a:pt x="1231910" y="484479"/>
                </a:lnTo>
                <a:lnTo>
                  <a:pt x="1228740" y="472439"/>
                </a:lnTo>
                <a:lnTo>
                  <a:pt x="1225539" y="459729"/>
                </a:lnTo>
                <a:lnTo>
                  <a:pt x="1222369" y="447659"/>
                </a:lnTo>
                <a:lnTo>
                  <a:pt x="1217919" y="432419"/>
                </a:lnTo>
                <a:lnTo>
                  <a:pt x="1214749" y="423519"/>
                </a:lnTo>
                <a:lnTo>
                  <a:pt x="1210939" y="411479"/>
                </a:lnTo>
                <a:lnTo>
                  <a:pt x="1206489" y="398769"/>
                </a:lnTo>
                <a:lnTo>
                  <a:pt x="1201430" y="386699"/>
                </a:lnTo>
                <a:lnTo>
                  <a:pt x="1195699" y="371459"/>
                </a:lnTo>
                <a:lnTo>
                  <a:pt x="1191249" y="362559"/>
                </a:lnTo>
                <a:lnTo>
                  <a:pt x="1186830" y="353049"/>
                </a:lnTo>
                <a:lnTo>
                  <a:pt x="1181099" y="340979"/>
                </a:lnTo>
                <a:lnTo>
                  <a:pt x="1174760" y="328909"/>
                </a:lnTo>
                <a:lnTo>
                  <a:pt x="1167140" y="313669"/>
                </a:lnTo>
                <a:lnTo>
                  <a:pt x="1160769" y="304799"/>
                </a:lnTo>
                <a:lnTo>
                  <a:pt x="1154429" y="292089"/>
                </a:lnTo>
                <a:lnTo>
                  <a:pt x="1147450" y="283189"/>
                </a:lnTo>
                <a:lnTo>
                  <a:pt x="1140470" y="271119"/>
                </a:lnTo>
                <a:lnTo>
                  <a:pt x="1133490" y="261609"/>
                </a:lnTo>
                <a:lnTo>
                  <a:pt x="1126479" y="249539"/>
                </a:lnTo>
                <a:lnTo>
                  <a:pt x="1118859" y="240639"/>
                </a:lnTo>
                <a:lnTo>
                  <a:pt x="1111239" y="231129"/>
                </a:lnTo>
                <a:lnTo>
                  <a:pt x="1102370" y="219059"/>
                </a:lnTo>
                <a:lnTo>
                  <a:pt x="1094750" y="210159"/>
                </a:lnTo>
                <a:lnTo>
                  <a:pt x="1087130" y="200649"/>
                </a:lnTo>
                <a:lnTo>
                  <a:pt x="1069329" y="182879"/>
                </a:lnTo>
                <a:lnTo>
                  <a:pt x="1059179" y="173339"/>
                </a:lnTo>
                <a:lnTo>
                  <a:pt x="1050919" y="164439"/>
                </a:lnTo>
                <a:lnTo>
                  <a:pt x="1042659" y="158099"/>
                </a:lnTo>
                <a:lnTo>
                  <a:pt x="1033150" y="149199"/>
                </a:lnTo>
                <a:lnTo>
                  <a:pt x="1022360" y="139689"/>
                </a:lnTo>
                <a:lnTo>
                  <a:pt x="1010290" y="130789"/>
                </a:lnTo>
                <a:lnTo>
                  <a:pt x="1000140" y="121919"/>
                </a:lnTo>
                <a:lnTo>
                  <a:pt x="989959" y="115549"/>
                </a:lnTo>
                <a:lnTo>
                  <a:pt x="979810" y="106679"/>
                </a:lnTo>
                <a:lnTo>
                  <a:pt x="969660" y="100309"/>
                </a:lnTo>
                <a:lnTo>
                  <a:pt x="958839" y="93969"/>
                </a:lnTo>
                <a:lnTo>
                  <a:pt x="948689" y="88239"/>
                </a:lnTo>
                <a:lnTo>
                  <a:pt x="937900" y="78729"/>
                </a:lnTo>
                <a:lnTo>
                  <a:pt x="926470" y="72999"/>
                </a:lnTo>
                <a:lnTo>
                  <a:pt x="915040" y="66659"/>
                </a:lnTo>
                <a:lnTo>
                  <a:pt x="904250" y="60959"/>
                </a:lnTo>
                <a:lnTo>
                  <a:pt x="893460" y="57759"/>
                </a:lnTo>
                <a:lnTo>
                  <a:pt x="857249" y="39349"/>
                </a:lnTo>
                <a:lnTo>
                  <a:pt x="835670" y="33009"/>
                </a:lnTo>
                <a:lnTo>
                  <a:pt x="823600" y="27279"/>
                </a:lnTo>
                <a:lnTo>
                  <a:pt x="810889" y="24109"/>
                </a:lnTo>
                <a:lnTo>
                  <a:pt x="796289" y="20939"/>
                </a:lnTo>
                <a:lnTo>
                  <a:pt x="786140" y="17769"/>
                </a:lnTo>
                <a:lnTo>
                  <a:pt x="774710" y="15239"/>
                </a:lnTo>
                <a:lnTo>
                  <a:pt x="762640" y="12039"/>
                </a:lnTo>
                <a:lnTo>
                  <a:pt x="748680" y="8869"/>
                </a:lnTo>
                <a:lnTo>
                  <a:pt x="733440" y="5699"/>
                </a:lnTo>
                <a:lnTo>
                  <a:pt x="708659" y="0"/>
                </a:lnTo>
                <a:close/>
              </a:path>
            </a:pathLst>
          </a:custGeom>
          <a:solidFill>
            <a:srgbClr val="FF94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5485119" y="1851340"/>
            <a:ext cx="140970" cy="0"/>
          </a:xfrm>
          <a:custGeom>
            <a:avLst/>
            <a:gdLst/>
            <a:ahLst/>
            <a:cxnLst/>
            <a:rect l="l" t="t" r="r" b="b"/>
            <a:pathLst>
              <a:path w="140970">
                <a:moveTo>
                  <a:pt x="0" y="0"/>
                </a:moveTo>
                <a:lnTo>
                  <a:pt x="140969" y="0"/>
                </a:lnTo>
              </a:path>
            </a:pathLst>
          </a:custGeom>
          <a:ln w="4470">
            <a:solidFill>
              <a:srgbClr val="FF94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5537849" y="1846570"/>
            <a:ext cx="25400" cy="3175"/>
          </a:xfrm>
          <a:custGeom>
            <a:avLst/>
            <a:gdLst/>
            <a:ahLst/>
            <a:cxnLst/>
            <a:rect l="l" t="t" r="r" b="b"/>
            <a:pathLst>
              <a:path w="25400" h="3175">
                <a:moveTo>
                  <a:pt x="11429" y="0"/>
                </a:moveTo>
                <a:lnTo>
                  <a:pt x="0" y="3169"/>
                </a:lnTo>
                <a:lnTo>
                  <a:pt x="25389" y="3169"/>
                </a:lnTo>
                <a:lnTo>
                  <a:pt x="11429" y="0"/>
                </a:lnTo>
                <a:close/>
              </a:path>
            </a:pathLst>
          </a:custGeom>
          <a:solidFill>
            <a:srgbClr val="FF94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5137799" y="2284080"/>
            <a:ext cx="455295" cy="477520"/>
          </a:xfrm>
          <a:custGeom>
            <a:avLst/>
            <a:gdLst/>
            <a:ahLst/>
            <a:cxnLst/>
            <a:rect l="l" t="t" r="r" b="b"/>
            <a:pathLst>
              <a:path w="455295" h="477519">
                <a:moveTo>
                  <a:pt x="187299" y="0"/>
                </a:moveTo>
                <a:lnTo>
                  <a:pt x="171449" y="6370"/>
                </a:lnTo>
                <a:lnTo>
                  <a:pt x="163189" y="15239"/>
                </a:lnTo>
                <a:lnTo>
                  <a:pt x="156209" y="168920"/>
                </a:lnTo>
                <a:lnTo>
                  <a:pt x="17769" y="208940"/>
                </a:lnTo>
                <a:lnTo>
                  <a:pt x="6339" y="215920"/>
                </a:lnTo>
                <a:lnTo>
                  <a:pt x="0" y="227350"/>
                </a:lnTo>
                <a:lnTo>
                  <a:pt x="1249" y="242590"/>
                </a:lnTo>
                <a:lnTo>
                  <a:pt x="8229" y="252740"/>
                </a:lnTo>
                <a:lnTo>
                  <a:pt x="151759" y="306720"/>
                </a:lnTo>
                <a:lnTo>
                  <a:pt x="146669" y="450860"/>
                </a:lnTo>
                <a:lnTo>
                  <a:pt x="149839" y="464210"/>
                </a:lnTo>
                <a:lnTo>
                  <a:pt x="158739" y="473720"/>
                </a:lnTo>
                <a:lnTo>
                  <a:pt x="166359" y="476890"/>
                </a:lnTo>
                <a:lnTo>
                  <a:pt x="169529" y="477530"/>
                </a:lnTo>
                <a:lnTo>
                  <a:pt x="180319" y="477530"/>
                </a:lnTo>
                <a:lnTo>
                  <a:pt x="187939" y="474360"/>
                </a:lnTo>
                <a:lnTo>
                  <a:pt x="281299" y="353720"/>
                </a:lnTo>
                <a:lnTo>
                  <a:pt x="440039" y="353720"/>
                </a:lnTo>
                <a:lnTo>
                  <a:pt x="366369" y="245120"/>
                </a:lnTo>
                <a:lnTo>
                  <a:pt x="454639" y="131460"/>
                </a:lnTo>
                <a:lnTo>
                  <a:pt x="455279" y="130820"/>
                </a:lnTo>
                <a:lnTo>
                  <a:pt x="288919" y="130820"/>
                </a:lnTo>
                <a:lnTo>
                  <a:pt x="208269" y="11429"/>
                </a:lnTo>
                <a:lnTo>
                  <a:pt x="198729" y="3200"/>
                </a:lnTo>
                <a:lnTo>
                  <a:pt x="1872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5419100" y="2637800"/>
            <a:ext cx="169545" cy="50800"/>
          </a:xfrm>
          <a:custGeom>
            <a:avLst/>
            <a:gdLst/>
            <a:ahLst/>
            <a:cxnLst/>
            <a:rect l="l" t="t" r="r" b="b"/>
            <a:pathLst>
              <a:path w="169545" h="50800">
                <a:moveTo>
                  <a:pt x="158739" y="0"/>
                </a:moveTo>
                <a:lnTo>
                  <a:pt x="0" y="0"/>
                </a:lnTo>
                <a:lnTo>
                  <a:pt x="135879" y="49529"/>
                </a:lnTo>
                <a:lnTo>
                  <a:pt x="147949" y="50779"/>
                </a:lnTo>
                <a:lnTo>
                  <a:pt x="159379" y="46329"/>
                </a:lnTo>
                <a:lnTo>
                  <a:pt x="167639" y="33649"/>
                </a:lnTo>
                <a:lnTo>
                  <a:pt x="169529" y="22219"/>
                </a:lnTo>
                <a:lnTo>
                  <a:pt x="166999" y="12679"/>
                </a:lnTo>
                <a:lnTo>
                  <a:pt x="1587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5426719" y="2374270"/>
            <a:ext cx="170815" cy="40640"/>
          </a:xfrm>
          <a:custGeom>
            <a:avLst/>
            <a:gdLst/>
            <a:ahLst/>
            <a:cxnLst/>
            <a:rect l="l" t="t" r="r" b="b"/>
            <a:pathLst>
              <a:path w="170814" h="40639">
                <a:moveTo>
                  <a:pt x="150479" y="0"/>
                </a:moveTo>
                <a:lnTo>
                  <a:pt x="139689" y="0"/>
                </a:lnTo>
                <a:lnTo>
                  <a:pt x="138409" y="640"/>
                </a:lnTo>
                <a:lnTo>
                  <a:pt x="0" y="40629"/>
                </a:lnTo>
                <a:lnTo>
                  <a:pt x="166359" y="40629"/>
                </a:lnTo>
                <a:lnTo>
                  <a:pt x="170809" y="29839"/>
                </a:lnTo>
                <a:lnTo>
                  <a:pt x="170169" y="17769"/>
                </a:lnTo>
                <a:lnTo>
                  <a:pt x="160660" y="5699"/>
                </a:lnTo>
                <a:lnTo>
                  <a:pt x="1504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5732160" y="2280270"/>
            <a:ext cx="268605" cy="60960"/>
          </a:xfrm>
          <a:custGeom>
            <a:avLst/>
            <a:gdLst/>
            <a:ahLst/>
            <a:cxnLst/>
            <a:rect l="l" t="t" r="r" b="b"/>
            <a:pathLst>
              <a:path w="268604" h="60960">
                <a:moveTo>
                  <a:pt x="259689" y="0"/>
                </a:moveTo>
                <a:lnTo>
                  <a:pt x="0" y="0"/>
                </a:lnTo>
                <a:lnTo>
                  <a:pt x="38099" y="3200"/>
                </a:lnTo>
                <a:lnTo>
                  <a:pt x="76199" y="9540"/>
                </a:lnTo>
                <a:lnTo>
                  <a:pt x="114909" y="19049"/>
                </a:lnTo>
                <a:lnTo>
                  <a:pt x="153009" y="31120"/>
                </a:lnTo>
                <a:lnTo>
                  <a:pt x="200649" y="51450"/>
                </a:lnTo>
                <a:lnTo>
                  <a:pt x="210799" y="56540"/>
                </a:lnTo>
                <a:lnTo>
                  <a:pt x="224789" y="60350"/>
                </a:lnTo>
                <a:lnTo>
                  <a:pt x="264779" y="43190"/>
                </a:lnTo>
                <a:lnTo>
                  <a:pt x="268589" y="29870"/>
                </a:lnTo>
                <a:lnTo>
                  <a:pt x="268589" y="17800"/>
                </a:lnTo>
                <a:lnTo>
                  <a:pt x="264779" y="6370"/>
                </a:lnTo>
                <a:lnTo>
                  <a:pt x="25968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5483869" y="2223120"/>
            <a:ext cx="508000" cy="102870"/>
          </a:xfrm>
          <a:custGeom>
            <a:avLst/>
            <a:gdLst/>
            <a:ahLst/>
            <a:cxnLst/>
            <a:rect l="l" t="t" r="r" b="b"/>
            <a:pathLst>
              <a:path w="508000" h="102869">
                <a:moveTo>
                  <a:pt x="281939" y="0"/>
                </a:moveTo>
                <a:lnTo>
                  <a:pt x="270509" y="0"/>
                </a:lnTo>
                <a:lnTo>
                  <a:pt x="229849" y="1280"/>
                </a:lnTo>
                <a:lnTo>
                  <a:pt x="191749" y="5090"/>
                </a:lnTo>
                <a:lnTo>
                  <a:pt x="142859" y="13990"/>
                </a:lnTo>
                <a:lnTo>
                  <a:pt x="104759" y="24140"/>
                </a:lnTo>
                <a:lnTo>
                  <a:pt x="58399" y="41300"/>
                </a:lnTo>
                <a:lnTo>
                  <a:pt x="18409" y="60350"/>
                </a:lnTo>
                <a:lnTo>
                  <a:pt x="0" y="87020"/>
                </a:lnTo>
                <a:lnTo>
                  <a:pt x="8869" y="98450"/>
                </a:lnTo>
                <a:lnTo>
                  <a:pt x="19049" y="102260"/>
                </a:lnTo>
                <a:lnTo>
                  <a:pt x="29199" y="99700"/>
                </a:lnTo>
                <a:lnTo>
                  <a:pt x="40629" y="94000"/>
                </a:lnTo>
                <a:lnTo>
                  <a:pt x="52059" y="89550"/>
                </a:lnTo>
                <a:lnTo>
                  <a:pt x="89519" y="76840"/>
                </a:lnTo>
                <a:lnTo>
                  <a:pt x="138409" y="64769"/>
                </a:lnTo>
                <a:lnTo>
                  <a:pt x="178429" y="59070"/>
                </a:lnTo>
                <a:lnTo>
                  <a:pt x="217810" y="57149"/>
                </a:lnTo>
                <a:lnTo>
                  <a:pt x="507979" y="57149"/>
                </a:lnTo>
                <a:lnTo>
                  <a:pt x="506089" y="54620"/>
                </a:lnTo>
                <a:lnTo>
                  <a:pt x="471159" y="38099"/>
                </a:lnTo>
                <a:lnTo>
                  <a:pt x="434980" y="25420"/>
                </a:lnTo>
                <a:lnTo>
                  <a:pt x="357499" y="7619"/>
                </a:lnTo>
                <a:lnTo>
                  <a:pt x="318119" y="2560"/>
                </a:lnTo>
                <a:lnTo>
                  <a:pt x="2819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5686440" y="2369180"/>
            <a:ext cx="334645" cy="163195"/>
          </a:xfrm>
          <a:custGeom>
            <a:avLst/>
            <a:gdLst/>
            <a:ahLst/>
            <a:cxnLst/>
            <a:rect l="l" t="t" r="r" b="b"/>
            <a:pathLst>
              <a:path w="334645" h="163194">
                <a:moveTo>
                  <a:pt x="38099" y="0"/>
                </a:moveTo>
                <a:lnTo>
                  <a:pt x="26669" y="0"/>
                </a:lnTo>
                <a:lnTo>
                  <a:pt x="8869" y="2529"/>
                </a:lnTo>
                <a:lnTo>
                  <a:pt x="0" y="10149"/>
                </a:lnTo>
                <a:lnTo>
                  <a:pt x="0" y="26029"/>
                </a:lnTo>
                <a:lnTo>
                  <a:pt x="6339" y="36210"/>
                </a:lnTo>
                <a:lnTo>
                  <a:pt x="15849" y="40020"/>
                </a:lnTo>
                <a:lnTo>
                  <a:pt x="41269" y="43830"/>
                </a:lnTo>
                <a:lnTo>
                  <a:pt x="79369" y="53980"/>
                </a:lnTo>
                <a:lnTo>
                  <a:pt x="115549" y="66050"/>
                </a:lnTo>
                <a:lnTo>
                  <a:pt x="153009" y="81930"/>
                </a:lnTo>
                <a:lnTo>
                  <a:pt x="198119" y="105399"/>
                </a:lnTo>
                <a:lnTo>
                  <a:pt x="262889" y="147949"/>
                </a:lnTo>
                <a:lnTo>
                  <a:pt x="271759" y="154929"/>
                </a:lnTo>
                <a:lnTo>
                  <a:pt x="285109" y="161300"/>
                </a:lnTo>
                <a:lnTo>
                  <a:pt x="297179" y="163189"/>
                </a:lnTo>
                <a:lnTo>
                  <a:pt x="308609" y="162549"/>
                </a:lnTo>
                <a:lnTo>
                  <a:pt x="318759" y="158130"/>
                </a:lnTo>
                <a:lnTo>
                  <a:pt x="327019" y="151119"/>
                </a:lnTo>
                <a:lnTo>
                  <a:pt x="332719" y="138440"/>
                </a:lnTo>
                <a:lnTo>
                  <a:pt x="334639" y="126370"/>
                </a:lnTo>
                <a:lnTo>
                  <a:pt x="332719" y="114940"/>
                </a:lnTo>
                <a:lnTo>
                  <a:pt x="328269" y="104790"/>
                </a:lnTo>
                <a:lnTo>
                  <a:pt x="320039" y="96530"/>
                </a:lnTo>
                <a:lnTo>
                  <a:pt x="317479" y="94609"/>
                </a:lnTo>
                <a:lnTo>
                  <a:pt x="316839" y="94609"/>
                </a:lnTo>
                <a:lnTo>
                  <a:pt x="306049" y="88270"/>
                </a:lnTo>
                <a:lnTo>
                  <a:pt x="272399" y="69860"/>
                </a:lnTo>
                <a:lnTo>
                  <a:pt x="203179" y="38740"/>
                </a:lnTo>
                <a:lnTo>
                  <a:pt x="165719" y="25389"/>
                </a:lnTo>
                <a:lnTo>
                  <a:pt x="117469" y="12070"/>
                </a:lnTo>
                <a:lnTo>
                  <a:pt x="78089" y="4450"/>
                </a:lnTo>
                <a:lnTo>
                  <a:pt x="380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5623559" y="2490460"/>
            <a:ext cx="297815" cy="168275"/>
          </a:xfrm>
          <a:custGeom>
            <a:avLst/>
            <a:gdLst/>
            <a:ahLst/>
            <a:cxnLst/>
            <a:rect l="l" t="t" r="r" b="b"/>
            <a:pathLst>
              <a:path w="297814" h="168275">
                <a:moveTo>
                  <a:pt x="25389" y="0"/>
                </a:moveTo>
                <a:lnTo>
                  <a:pt x="19049" y="0"/>
                </a:lnTo>
                <a:lnTo>
                  <a:pt x="6979" y="3809"/>
                </a:lnTo>
                <a:lnTo>
                  <a:pt x="0" y="15239"/>
                </a:lnTo>
                <a:lnTo>
                  <a:pt x="1920" y="27950"/>
                </a:lnTo>
                <a:lnTo>
                  <a:pt x="10789" y="36210"/>
                </a:lnTo>
                <a:lnTo>
                  <a:pt x="20330" y="38740"/>
                </a:lnTo>
                <a:lnTo>
                  <a:pt x="26029" y="40020"/>
                </a:lnTo>
                <a:lnTo>
                  <a:pt x="31120" y="41269"/>
                </a:lnTo>
                <a:lnTo>
                  <a:pt x="67939" y="51450"/>
                </a:lnTo>
                <a:lnTo>
                  <a:pt x="103510" y="65410"/>
                </a:lnTo>
                <a:lnTo>
                  <a:pt x="141610" y="84460"/>
                </a:lnTo>
                <a:lnTo>
                  <a:pt x="174619" y="105430"/>
                </a:lnTo>
                <a:lnTo>
                  <a:pt x="212719" y="136519"/>
                </a:lnTo>
                <a:lnTo>
                  <a:pt x="230520" y="155569"/>
                </a:lnTo>
                <a:lnTo>
                  <a:pt x="242559" y="163189"/>
                </a:lnTo>
                <a:lnTo>
                  <a:pt x="254629" y="167639"/>
                </a:lnTo>
                <a:lnTo>
                  <a:pt x="266059" y="168280"/>
                </a:lnTo>
                <a:lnTo>
                  <a:pt x="276849" y="165110"/>
                </a:lnTo>
                <a:lnTo>
                  <a:pt x="285749" y="159379"/>
                </a:lnTo>
                <a:lnTo>
                  <a:pt x="293369" y="147949"/>
                </a:lnTo>
                <a:lnTo>
                  <a:pt x="297179" y="135910"/>
                </a:lnTo>
                <a:lnTo>
                  <a:pt x="297820" y="124480"/>
                </a:lnTo>
                <a:lnTo>
                  <a:pt x="291480" y="109849"/>
                </a:lnTo>
                <a:lnTo>
                  <a:pt x="254629" y="79369"/>
                </a:lnTo>
                <a:lnTo>
                  <a:pt x="220979" y="58430"/>
                </a:lnTo>
                <a:lnTo>
                  <a:pt x="172090" y="34930"/>
                </a:lnTo>
                <a:lnTo>
                  <a:pt x="124449" y="17800"/>
                </a:lnTo>
                <a:lnTo>
                  <a:pt x="85740" y="8260"/>
                </a:lnTo>
                <a:lnTo>
                  <a:pt x="38099" y="640"/>
                </a:lnTo>
                <a:lnTo>
                  <a:pt x="2538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3064520" y="9521190"/>
            <a:ext cx="114300" cy="285750"/>
          </a:xfrm>
          <a:custGeom>
            <a:avLst/>
            <a:gdLst/>
            <a:ahLst/>
            <a:cxnLst/>
            <a:rect l="l" t="t" r="r" b="b"/>
            <a:pathLst>
              <a:path w="114300" h="285750">
                <a:moveTo>
                  <a:pt x="114299" y="0"/>
                </a:moveTo>
                <a:lnTo>
                  <a:pt x="0" y="0"/>
                </a:lnTo>
                <a:lnTo>
                  <a:pt x="57149" y="285749"/>
                </a:lnTo>
                <a:lnTo>
                  <a:pt x="1142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2698110" y="9083671"/>
            <a:ext cx="847725" cy="599440"/>
          </a:xfrm>
          <a:custGeom>
            <a:avLst/>
            <a:gdLst/>
            <a:ahLst/>
            <a:cxnLst/>
            <a:rect l="l" t="t" r="r" b="b"/>
            <a:pathLst>
              <a:path w="847725" h="599440">
                <a:moveTo>
                  <a:pt x="124468" y="0"/>
                </a:moveTo>
                <a:lnTo>
                  <a:pt x="285749" y="242578"/>
                </a:lnTo>
                <a:lnTo>
                  <a:pt x="0" y="299728"/>
                </a:lnTo>
                <a:lnTo>
                  <a:pt x="285749" y="356878"/>
                </a:lnTo>
                <a:lnTo>
                  <a:pt x="124468" y="599444"/>
                </a:lnTo>
                <a:lnTo>
                  <a:pt x="366409" y="437519"/>
                </a:lnTo>
                <a:lnTo>
                  <a:pt x="615308" y="437519"/>
                </a:lnTo>
                <a:lnTo>
                  <a:pt x="561968" y="356878"/>
                </a:lnTo>
                <a:lnTo>
                  <a:pt x="847109" y="299728"/>
                </a:lnTo>
                <a:lnTo>
                  <a:pt x="561968" y="242578"/>
                </a:lnTo>
                <a:lnTo>
                  <a:pt x="615308" y="161924"/>
                </a:lnTo>
                <a:lnTo>
                  <a:pt x="366409" y="161924"/>
                </a:lnTo>
                <a:lnTo>
                  <a:pt x="1244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3178820" y="9521190"/>
            <a:ext cx="242570" cy="161925"/>
          </a:xfrm>
          <a:custGeom>
            <a:avLst/>
            <a:gdLst/>
            <a:ahLst/>
            <a:cxnLst/>
            <a:rect l="l" t="t" r="r" b="b"/>
            <a:pathLst>
              <a:path w="242570" h="161925">
                <a:moveTo>
                  <a:pt x="134599" y="0"/>
                </a:moveTo>
                <a:lnTo>
                  <a:pt x="0" y="0"/>
                </a:lnTo>
                <a:lnTo>
                  <a:pt x="242559" y="161924"/>
                </a:lnTo>
                <a:lnTo>
                  <a:pt x="1345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3064520" y="8959846"/>
            <a:ext cx="114300" cy="285750"/>
          </a:xfrm>
          <a:custGeom>
            <a:avLst/>
            <a:gdLst/>
            <a:ahLst/>
            <a:cxnLst/>
            <a:rect l="l" t="t" r="r" b="b"/>
            <a:pathLst>
              <a:path w="114300" h="285750">
                <a:moveTo>
                  <a:pt x="57149" y="0"/>
                </a:moveTo>
                <a:lnTo>
                  <a:pt x="0" y="285749"/>
                </a:lnTo>
                <a:lnTo>
                  <a:pt x="114299" y="285749"/>
                </a:lnTo>
                <a:lnTo>
                  <a:pt x="571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3178820" y="9083671"/>
            <a:ext cx="242570" cy="161925"/>
          </a:xfrm>
          <a:custGeom>
            <a:avLst/>
            <a:gdLst/>
            <a:ahLst/>
            <a:cxnLst/>
            <a:rect l="l" t="t" r="r" b="b"/>
            <a:pathLst>
              <a:path w="242570" h="161925">
                <a:moveTo>
                  <a:pt x="242559" y="0"/>
                </a:moveTo>
                <a:lnTo>
                  <a:pt x="0" y="161924"/>
                </a:lnTo>
                <a:lnTo>
                  <a:pt x="134599" y="161924"/>
                </a:lnTo>
                <a:lnTo>
                  <a:pt x="2425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1985640" y="9904095"/>
            <a:ext cx="78105" cy="195580"/>
          </a:xfrm>
          <a:custGeom>
            <a:avLst/>
            <a:gdLst/>
            <a:ahLst/>
            <a:cxnLst/>
            <a:rect l="l" t="t" r="r" b="b"/>
            <a:pathLst>
              <a:path w="78105" h="195579">
                <a:moveTo>
                  <a:pt x="78104" y="0"/>
                </a:moveTo>
                <a:lnTo>
                  <a:pt x="0" y="0"/>
                </a:lnTo>
                <a:lnTo>
                  <a:pt x="39374" y="195584"/>
                </a:lnTo>
                <a:lnTo>
                  <a:pt x="78104" y="0"/>
                </a:lnTo>
                <a:close/>
              </a:path>
            </a:pathLst>
          </a:custGeom>
          <a:solidFill>
            <a:srgbClr val="B777C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1734180" y="9604379"/>
            <a:ext cx="581025" cy="410209"/>
          </a:xfrm>
          <a:custGeom>
            <a:avLst/>
            <a:gdLst/>
            <a:ahLst/>
            <a:cxnLst/>
            <a:rect l="l" t="t" r="r" b="b"/>
            <a:pathLst>
              <a:path w="581025" h="410209">
                <a:moveTo>
                  <a:pt x="85094" y="0"/>
                </a:moveTo>
                <a:lnTo>
                  <a:pt x="196214" y="166365"/>
                </a:lnTo>
                <a:lnTo>
                  <a:pt x="0" y="205096"/>
                </a:lnTo>
                <a:lnTo>
                  <a:pt x="196214" y="244470"/>
                </a:lnTo>
                <a:lnTo>
                  <a:pt x="85094" y="410205"/>
                </a:lnTo>
                <a:lnTo>
                  <a:pt x="251459" y="299715"/>
                </a:lnTo>
                <a:lnTo>
                  <a:pt x="422279" y="299715"/>
                </a:lnTo>
                <a:lnTo>
                  <a:pt x="384809" y="244470"/>
                </a:lnTo>
                <a:lnTo>
                  <a:pt x="581024" y="205096"/>
                </a:lnTo>
                <a:lnTo>
                  <a:pt x="384809" y="166365"/>
                </a:lnTo>
                <a:lnTo>
                  <a:pt x="422279" y="110489"/>
                </a:lnTo>
                <a:lnTo>
                  <a:pt x="251459" y="110489"/>
                </a:lnTo>
                <a:lnTo>
                  <a:pt x="85094" y="0"/>
                </a:lnTo>
                <a:close/>
              </a:path>
            </a:pathLst>
          </a:custGeom>
          <a:solidFill>
            <a:srgbClr val="B777C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2063745" y="9904095"/>
            <a:ext cx="166370" cy="110489"/>
          </a:xfrm>
          <a:custGeom>
            <a:avLst/>
            <a:gdLst/>
            <a:ahLst/>
            <a:cxnLst/>
            <a:rect l="l" t="t" r="r" b="b"/>
            <a:pathLst>
              <a:path w="166369" h="110490">
                <a:moveTo>
                  <a:pt x="92714" y="0"/>
                </a:moveTo>
                <a:lnTo>
                  <a:pt x="0" y="0"/>
                </a:lnTo>
                <a:lnTo>
                  <a:pt x="166378" y="110489"/>
                </a:lnTo>
                <a:lnTo>
                  <a:pt x="92714" y="0"/>
                </a:lnTo>
                <a:close/>
              </a:path>
            </a:pathLst>
          </a:custGeom>
          <a:solidFill>
            <a:srgbClr val="B777C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1985640" y="9519285"/>
            <a:ext cx="78105" cy="195580"/>
          </a:xfrm>
          <a:custGeom>
            <a:avLst/>
            <a:gdLst/>
            <a:ahLst/>
            <a:cxnLst/>
            <a:rect l="l" t="t" r="r" b="b"/>
            <a:pathLst>
              <a:path w="78105" h="195579">
                <a:moveTo>
                  <a:pt x="39374" y="0"/>
                </a:moveTo>
                <a:lnTo>
                  <a:pt x="0" y="195584"/>
                </a:lnTo>
                <a:lnTo>
                  <a:pt x="78104" y="195584"/>
                </a:lnTo>
                <a:lnTo>
                  <a:pt x="39374" y="0"/>
                </a:lnTo>
                <a:close/>
              </a:path>
            </a:pathLst>
          </a:custGeom>
          <a:solidFill>
            <a:srgbClr val="B777C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2063745" y="9604379"/>
            <a:ext cx="166370" cy="110489"/>
          </a:xfrm>
          <a:custGeom>
            <a:avLst/>
            <a:gdLst/>
            <a:ahLst/>
            <a:cxnLst/>
            <a:rect l="l" t="t" r="r" b="b"/>
            <a:pathLst>
              <a:path w="166369" h="110490">
                <a:moveTo>
                  <a:pt x="166378" y="0"/>
                </a:moveTo>
                <a:lnTo>
                  <a:pt x="0" y="110489"/>
                </a:lnTo>
                <a:lnTo>
                  <a:pt x="92714" y="110489"/>
                </a:lnTo>
                <a:lnTo>
                  <a:pt x="166378" y="0"/>
                </a:lnTo>
                <a:close/>
              </a:path>
            </a:pathLst>
          </a:custGeom>
          <a:solidFill>
            <a:srgbClr val="B777C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6082039" y="9044940"/>
            <a:ext cx="80010" cy="199390"/>
          </a:xfrm>
          <a:custGeom>
            <a:avLst/>
            <a:gdLst/>
            <a:ahLst/>
            <a:cxnLst/>
            <a:rect l="l" t="t" r="r" b="b"/>
            <a:pathLst>
              <a:path w="80010" h="199390">
                <a:moveTo>
                  <a:pt x="80009" y="0"/>
                </a:moveTo>
                <a:lnTo>
                  <a:pt x="0" y="0"/>
                </a:lnTo>
                <a:lnTo>
                  <a:pt x="39989" y="199394"/>
                </a:lnTo>
                <a:lnTo>
                  <a:pt x="800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5827410" y="8740140"/>
            <a:ext cx="589915" cy="417195"/>
          </a:xfrm>
          <a:custGeom>
            <a:avLst/>
            <a:gdLst/>
            <a:ahLst/>
            <a:cxnLst/>
            <a:rect l="l" t="t" r="r" b="b"/>
            <a:pathLst>
              <a:path w="589914" h="417195">
                <a:moveTo>
                  <a:pt x="86349" y="0"/>
                </a:moveTo>
                <a:lnTo>
                  <a:pt x="198729" y="168914"/>
                </a:lnTo>
                <a:lnTo>
                  <a:pt x="0" y="208919"/>
                </a:lnTo>
                <a:lnTo>
                  <a:pt x="198729" y="248924"/>
                </a:lnTo>
                <a:lnTo>
                  <a:pt x="86349" y="417194"/>
                </a:lnTo>
                <a:lnTo>
                  <a:pt x="254629" y="304799"/>
                </a:lnTo>
                <a:lnTo>
                  <a:pt x="428609" y="304799"/>
                </a:lnTo>
                <a:lnTo>
                  <a:pt x="390509" y="248924"/>
                </a:lnTo>
                <a:lnTo>
                  <a:pt x="589909" y="208919"/>
                </a:lnTo>
                <a:lnTo>
                  <a:pt x="390509" y="168914"/>
                </a:lnTo>
                <a:lnTo>
                  <a:pt x="428609" y="113025"/>
                </a:lnTo>
                <a:lnTo>
                  <a:pt x="254629" y="113025"/>
                </a:lnTo>
                <a:lnTo>
                  <a:pt x="863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6162049" y="9044940"/>
            <a:ext cx="168910" cy="112395"/>
          </a:xfrm>
          <a:custGeom>
            <a:avLst/>
            <a:gdLst/>
            <a:ahLst/>
            <a:cxnLst/>
            <a:rect l="l" t="t" r="r" b="b"/>
            <a:pathLst>
              <a:path w="168910" h="112395">
                <a:moveTo>
                  <a:pt x="93969" y="0"/>
                </a:moveTo>
                <a:lnTo>
                  <a:pt x="0" y="0"/>
                </a:lnTo>
                <a:lnTo>
                  <a:pt x="168889" y="112394"/>
                </a:lnTo>
                <a:lnTo>
                  <a:pt x="939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6082039" y="8653784"/>
            <a:ext cx="80010" cy="199390"/>
          </a:xfrm>
          <a:custGeom>
            <a:avLst/>
            <a:gdLst/>
            <a:ahLst/>
            <a:cxnLst/>
            <a:rect l="l" t="t" r="r" b="b"/>
            <a:pathLst>
              <a:path w="80010" h="199390">
                <a:moveTo>
                  <a:pt x="39989" y="0"/>
                </a:moveTo>
                <a:lnTo>
                  <a:pt x="0" y="199381"/>
                </a:lnTo>
                <a:lnTo>
                  <a:pt x="80009" y="199381"/>
                </a:lnTo>
                <a:lnTo>
                  <a:pt x="3998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6162049" y="8740140"/>
            <a:ext cx="168910" cy="113030"/>
          </a:xfrm>
          <a:custGeom>
            <a:avLst/>
            <a:gdLst/>
            <a:ahLst/>
            <a:cxnLst/>
            <a:rect l="l" t="t" r="r" b="b"/>
            <a:pathLst>
              <a:path w="168910" h="113029">
                <a:moveTo>
                  <a:pt x="168889" y="0"/>
                </a:moveTo>
                <a:lnTo>
                  <a:pt x="0" y="113025"/>
                </a:lnTo>
                <a:lnTo>
                  <a:pt x="93969" y="113025"/>
                </a:lnTo>
                <a:lnTo>
                  <a:pt x="16888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6057259" y="7815584"/>
            <a:ext cx="403860" cy="415925"/>
          </a:xfrm>
          <a:custGeom>
            <a:avLst/>
            <a:gdLst/>
            <a:ahLst/>
            <a:cxnLst/>
            <a:rect l="l" t="t" r="r" b="b"/>
            <a:pathLst>
              <a:path w="403860" h="415925">
                <a:moveTo>
                  <a:pt x="158770" y="0"/>
                </a:moveTo>
                <a:lnTo>
                  <a:pt x="146700" y="0"/>
                </a:lnTo>
                <a:lnTo>
                  <a:pt x="134630" y="7619"/>
                </a:lnTo>
                <a:lnTo>
                  <a:pt x="128290" y="18406"/>
                </a:lnTo>
                <a:lnTo>
                  <a:pt x="114940" y="136516"/>
                </a:lnTo>
                <a:lnTo>
                  <a:pt x="12710" y="191130"/>
                </a:lnTo>
                <a:lnTo>
                  <a:pt x="3169" y="200024"/>
                </a:lnTo>
                <a:lnTo>
                  <a:pt x="0" y="212716"/>
                </a:lnTo>
                <a:lnTo>
                  <a:pt x="3169" y="225420"/>
                </a:lnTo>
                <a:lnTo>
                  <a:pt x="12710" y="234314"/>
                </a:lnTo>
                <a:lnTo>
                  <a:pt x="120030" y="282570"/>
                </a:lnTo>
                <a:lnTo>
                  <a:pt x="140329" y="396239"/>
                </a:lnTo>
                <a:lnTo>
                  <a:pt x="146060" y="408300"/>
                </a:lnTo>
                <a:lnTo>
                  <a:pt x="156850" y="415289"/>
                </a:lnTo>
                <a:lnTo>
                  <a:pt x="169560" y="415920"/>
                </a:lnTo>
                <a:lnTo>
                  <a:pt x="180350" y="410836"/>
                </a:lnTo>
                <a:lnTo>
                  <a:pt x="261000" y="323206"/>
                </a:lnTo>
                <a:lnTo>
                  <a:pt x="401330" y="323206"/>
                </a:lnTo>
                <a:lnTo>
                  <a:pt x="403859" y="316229"/>
                </a:lnTo>
                <a:lnTo>
                  <a:pt x="401970" y="304156"/>
                </a:lnTo>
                <a:lnTo>
                  <a:pt x="343540" y="201929"/>
                </a:lnTo>
                <a:lnTo>
                  <a:pt x="393710" y="97785"/>
                </a:lnTo>
                <a:lnTo>
                  <a:pt x="396239" y="86355"/>
                </a:lnTo>
                <a:lnTo>
                  <a:pt x="253380" y="86355"/>
                </a:lnTo>
                <a:lnTo>
                  <a:pt x="169560" y="6345"/>
                </a:lnTo>
                <a:lnTo>
                  <a:pt x="158770" y="0"/>
                </a:lnTo>
                <a:close/>
              </a:path>
            </a:pathLst>
          </a:custGeom>
          <a:solidFill>
            <a:srgbClr val="B777C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6318260" y="8138791"/>
            <a:ext cx="140335" cy="15875"/>
          </a:xfrm>
          <a:custGeom>
            <a:avLst/>
            <a:gdLst/>
            <a:ahLst/>
            <a:cxnLst/>
            <a:rect l="l" t="t" r="r" b="b"/>
            <a:pathLst>
              <a:path w="140335" h="15875">
                <a:moveTo>
                  <a:pt x="140329" y="0"/>
                </a:moveTo>
                <a:lnTo>
                  <a:pt x="0" y="0"/>
                </a:lnTo>
                <a:lnTo>
                  <a:pt x="118750" y="15883"/>
                </a:lnTo>
                <a:lnTo>
                  <a:pt x="140329" y="0"/>
                </a:lnTo>
                <a:close/>
              </a:path>
            </a:pathLst>
          </a:custGeom>
          <a:solidFill>
            <a:srgbClr val="B777C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6310639" y="7877805"/>
            <a:ext cx="142875" cy="24130"/>
          </a:xfrm>
          <a:custGeom>
            <a:avLst/>
            <a:gdLst/>
            <a:ahLst/>
            <a:cxnLst/>
            <a:rect l="l" t="t" r="r" b="b"/>
            <a:pathLst>
              <a:path w="142875" h="24129">
                <a:moveTo>
                  <a:pt x="115549" y="0"/>
                </a:moveTo>
                <a:lnTo>
                  <a:pt x="0" y="24134"/>
                </a:lnTo>
                <a:lnTo>
                  <a:pt x="142859" y="24134"/>
                </a:lnTo>
                <a:lnTo>
                  <a:pt x="142859" y="23503"/>
                </a:lnTo>
                <a:lnTo>
                  <a:pt x="139049" y="11429"/>
                </a:lnTo>
                <a:lnTo>
                  <a:pt x="137800" y="9524"/>
                </a:lnTo>
                <a:lnTo>
                  <a:pt x="127619" y="1904"/>
                </a:lnTo>
                <a:lnTo>
                  <a:pt x="115549" y="0"/>
                </a:lnTo>
                <a:close/>
              </a:path>
            </a:pathLst>
          </a:custGeom>
          <a:solidFill>
            <a:srgbClr val="B777C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40739" y="3310249"/>
            <a:ext cx="3875021" cy="769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850" b="0" i="0">
                <a:solidFill>
                  <a:srgbClr val="B777CB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62403"/>
            <a:ext cx="6800849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56673"/>
            <a:ext cx="2418079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56673"/>
            <a:ext cx="1737995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56673"/>
            <a:ext cx="1737995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25" dirty="0"/>
              <a:t>In</a:t>
            </a:r>
            <a:r>
              <a:rPr spc="130" dirty="0"/>
              <a:t>f</a:t>
            </a:r>
            <a:r>
              <a:rPr spc="300" dirty="0"/>
              <a:t>o</a:t>
            </a:r>
            <a:r>
              <a:rPr spc="285" dirty="0"/>
              <a:t>rmá</a:t>
            </a:r>
            <a:r>
              <a:rPr spc="150" dirty="0"/>
              <a:t>t</a:t>
            </a:r>
            <a:r>
              <a:rPr spc="130" dirty="0"/>
              <a:t>i</a:t>
            </a:r>
            <a:r>
              <a:rPr spc="235" dirty="0"/>
              <a:t>ca</a:t>
            </a:r>
          </a:p>
        </p:txBody>
      </p:sp>
      <p:sp>
        <p:nvSpPr>
          <p:cNvPr id="3" name="object 3"/>
          <p:cNvSpPr/>
          <p:nvPr/>
        </p:nvSpPr>
        <p:spPr>
          <a:xfrm>
            <a:off x="5688969" y="680070"/>
            <a:ext cx="413384" cy="426720"/>
          </a:xfrm>
          <a:custGeom>
            <a:avLst/>
            <a:gdLst/>
            <a:ahLst/>
            <a:cxnLst/>
            <a:rect l="l" t="t" r="r" b="b"/>
            <a:pathLst>
              <a:path w="413385" h="426719">
                <a:moveTo>
                  <a:pt x="150479" y="0"/>
                </a:moveTo>
                <a:lnTo>
                  <a:pt x="138440" y="7619"/>
                </a:lnTo>
                <a:lnTo>
                  <a:pt x="132069" y="17800"/>
                </a:lnTo>
                <a:lnTo>
                  <a:pt x="118109" y="139720"/>
                </a:lnTo>
                <a:lnTo>
                  <a:pt x="13319" y="195590"/>
                </a:lnTo>
                <a:lnTo>
                  <a:pt x="3809" y="204490"/>
                </a:lnTo>
                <a:lnTo>
                  <a:pt x="0" y="216560"/>
                </a:lnTo>
                <a:lnTo>
                  <a:pt x="3809" y="230520"/>
                </a:lnTo>
                <a:lnTo>
                  <a:pt x="12070" y="239420"/>
                </a:lnTo>
                <a:lnTo>
                  <a:pt x="122560" y="289559"/>
                </a:lnTo>
                <a:lnTo>
                  <a:pt x="143499" y="405780"/>
                </a:lnTo>
                <a:lnTo>
                  <a:pt x="149230" y="417850"/>
                </a:lnTo>
                <a:lnTo>
                  <a:pt x="160019" y="425470"/>
                </a:lnTo>
                <a:lnTo>
                  <a:pt x="173339" y="426110"/>
                </a:lnTo>
                <a:lnTo>
                  <a:pt x="184160" y="421020"/>
                </a:lnTo>
                <a:lnTo>
                  <a:pt x="267340" y="330860"/>
                </a:lnTo>
                <a:lnTo>
                  <a:pt x="410839" y="330860"/>
                </a:lnTo>
                <a:lnTo>
                  <a:pt x="413369" y="324490"/>
                </a:lnTo>
                <a:lnTo>
                  <a:pt x="411479" y="312419"/>
                </a:lnTo>
                <a:lnTo>
                  <a:pt x="351160" y="206380"/>
                </a:lnTo>
                <a:lnTo>
                  <a:pt x="403219" y="99700"/>
                </a:lnTo>
                <a:lnTo>
                  <a:pt x="405749" y="88270"/>
                </a:lnTo>
                <a:lnTo>
                  <a:pt x="259079" y="88270"/>
                </a:lnTo>
                <a:lnTo>
                  <a:pt x="173979" y="6370"/>
                </a:lnTo>
                <a:lnTo>
                  <a:pt x="163189" y="640"/>
                </a:lnTo>
                <a:lnTo>
                  <a:pt x="150479" y="0"/>
                </a:lnTo>
                <a:close/>
              </a:path>
            </a:pathLst>
          </a:custGeom>
          <a:solidFill>
            <a:srgbClr val="B777C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956310" y="1010930"/>
            <a:ext cx="143510" cy="16510"/>
          </a:xfrm>
          <a:custGeom>
            <a:avLst/>
            <a:gdLst/>
            <a:ahLst/>
            <a:cxnLst/>
            <a:rect l="l" t="t" r="r" b="b"/>
            <a:pathLst>
              <a:path w="143510" h="16509">
                <a:moveTo>
                  <a:pt x="143499" y="0"/>
                </a:moveTo>
                <a:lnTo>
                  <a:pt x="0" y="0"/>
                </a:lnTo>
                <a:lnTo>
                  <a:pt x="121279" y="16489"/>
                </a:lnTo>
                <a:lnTo>
                  <a:pt x="143499" y="0"/>
                </a:lnTo>
                <a:close/>
              </a:path>
            </a:pathLst>
          </a:custGeom>
          <a:solidFill>
            <a:srgbClr val="B777C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948050" y="743590"/>
            <a:ext cx="146685" cy="24765"/>
          </a:xfrm>
          <a:custGeom>
            <a:avLst/>
            <a:gdLst/>
            <a:ahLst/>
            <a:cxnLst/>
            <a:rect l="l" t="t" r="r" b="b"/>
            <a:pathLst>
              <a:path w="146685" h="24765">
                <a:moveTo>
                  <a:pt x="118750" y="0"/>
                </a:moveTo>
                <a:lnTo>
                  <a:pt x="0" y="24749"/>
                </a:lnTo>
                <a:lnTo>
                  <a:pt x="146669" y="24749"/>
                </a:lnTo>
                <a:lnTo>
                  <a:pt x="146669" y="24109"/>
                </a:lnTo>
                <a:lnTo>
                  <a:pt x="142859" y="12679"/>
                </a:lnTo>
                <a:lnTo>
                  <a:pt x="140969" y="10149"/>
                </a:lnTo>
                <a:lnTo>
                  <a:pt x="131429" y="2529"/>
                </a:lnTo>
                <a:lnTo>
                  <a:pt x="118750" y="0"/>
                </a:lnTo>
                <a:close/>
              </a:path>
            </a:pathLst>
          </a:custGeom>
          <a:solidFill>
            <a:srgbClr val="B777C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115549" y="1339200"/>
            <a:ext cx="171450" cy="200660"/>
          </a:xfrm>
          <a:custGeom>
            <a:avLst/>
            <a:gdLst/>
            <a:ahLst/>
            <a:cxnLst/>
            <a:rect l="l" t="t" r="r" b="b"/>
            <a:pathLst>
              <a:path w="171450" h="200659">
                <a:moveTo>
                  <a:pt x="168920" y="0"/>
                </a:moveTo>
                <a:lnTo>
                  <a:pt x="0" y="0"/>
                </a:lnTo>
                <a:lnTo>
                  <a:pt x="31760" y="200040"/>
                </a:lnTo>
                <a:lnTo>
                  <a:pt x="79400" y="3200"/>
                </a:lnTo>
                <a:lnTo>
                  <a:pt x="170840" y="3200"/>
                </a:lnTo>
                <a:lnTo>
                  <a:pt x="1689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94949" y="1342400"/>
            <a:ext cx="163830" cy="119380"/>
          </a:xfrm>
          <a:custGeom>
            <a:avLst/>
            <a:gdLst/>
            <a:ahLst/>
            <a:cxnLst/>
            <a:rect l="l" t="t" r="r" b="b"/>
            <a:pathLst>
              <a:path w="163829" h="119380">
                <a:moveTo>
                  <a:pt x="91439" y="0"/>
                </a:moveTo>
                <a:lnTo>
                  <a:pt x="0" y="0"/>
                </a:lnTo>
                <a:lnTo>
                  <a:pt x="163829" y="119359"/>
                </a:lnTo>
                <a:lnTo>
                  <a:pt x="914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864089" y="1028060"/>
            <a:ext cx="589915" cy="416559"/>
          </a:xfrm>
          <a:custGeom>
            <a:avLst/>
            <a:gdLst/>
            <a:ahLst/>
            <a:cxnLst/>
            <a:rect l="l" t="t" r="r" b="b"/>
            <a:pathLst>
              <a:path w="589914" h="416559">
                <a:moveTo>
                  <a:pt x="94640" y="0"/>
                </a:moveTo>
                <a:lnTo>
                  <a:pt x="200680" y="172730"/>
                </a:lnTo>
                <a:lnTo>
                  <a:pt x="0" y="204459"/>
                </a:lnTo>
                <a:lnTo>
                  <a:pt x="197510" y="252740"/>
                </a:lnTo>
                <a:lnTo>
                  <a:pt x="78120" y="416570"/>
                </a:lnTo>
                <a:lnTo>
                  <a:pt x="251459" y="311139"/>
                </a:lnTo>
                <a:lnTo>
                  <a:pt x="420380" y="311139"/>
                </a:lnTo>
                <a:lnTo>
                  <a:pt x="389260" y="260360"/>
                </a:lnTo>
                <a:lnTo>
                  <a:pt x="589300" y="228599"/>
                </a:lnTo>
                <a:lnTo>
                  <a:pt x="392429" y="180990"/>
                </a:lnTo>
                <a:lnTo>
                  <a:pt x="434980" y="122560"/>
                </a:lnTo>
                <a:lnTo>
                  <a:pt x="338480" y="122560"/>
                </a:lnTo>
                <a:lnTo>
                  <a:pt x="337840" y="119390"/>
                </a:lnTo>
                <a:lnTo>
                  <a:pt x="259079" y="119390"/>
                </a:lnTo>
                <a:lnTo>
                  <a:pt x="946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202570" y="1044580"/>
            <a:ext cx="173355" cy="106045"/>
          </a:xfrm>
          <a:custGeom>
            <a:avLst/>
            <a:gdLst/>
            <a:ahLst/>
            <a:cxnLst/>
            <a:rect l="l" t="t" r="r" b="b"/>
            <a:pathLst>
              <a:path w="173354" h="106044">
                <a:moveTo>
                  <a:pt x="173339" y="0"/>
                </a:moveTo>
                <a:lnTo>
                  <a:pt x="0" y="106039"/>
                </a:lnTo>
                <a:lnTo>
                  <a:pt x="96499" y="106039"/>
                </a:lnTo>
                <a:lnTo>
                  <a:pt x="1733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23169" y="949970"/>
            <a:ext cx="79375" cy="197485"/>
          </a:xfrm>
          <a:custGeom>
            <a:avLst/>
            <a:gdLst/>
            <a:ahLst/>
            <a:cxnLst/>
            <a:rect l="l" t="t" r="r" b="b"/>
            <a:pathLst>
              <a:path w="79375" h="197484">
                <a:moveTo>
                  <a:pt x="47640" y="0"/>
                </a:moveTo>
                <a:lnTo>
                  <a:pt x="0" y="197479"/>
                </a:lnTo>
                <a:lnTo>
                  <a:pt x="78760" y="197479"/>
                </a:lnTo>
                <a:lnTo>
                  <a:pt x="476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35579" y="1522720"/>
            <a:ext cx="118745" cy="191770"/>
          </a:xfrm>
          <a:custGeom>
            <a:avLst/>
            <a:gdLst/>
            <a:ahLst/>
            <a:cxnLst/>
            <a:rect l="l" t="t" r="r" b="b"/>
            <a:pathLst>
              <a:path w="118744" h="191769">
                <a:moveTo>
                  <a:pt x="88260" y="0"/>
                </a:moveTo>
                <a:lnTo>
                  <a:pt x="0" y="0"/>
                </a:lnTo>
                <a:lnTo>
                  <a:pt x="118740" y="191780"/>
                </a:lnTo>
                <a:lnTo>
                  <a:pt x="88260" y="0"/>
                </a:lnTo>
                <a:close/>
              </a:path>
            </a:pathLst>
          </a:custGeom>
          <a:solidFill>
            <a:srgbClr val="B777C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603504" y="1485900"/>
            <a:ext cx="363220" cy="219710"/>
          </a:xfrm>
          <a:custGeom>
            <a:avLst/>
            <a:gdLst/>
            <a:ahLst/>
            <a:cxnLst/>
            <a:rect l="l" t="t" r="r" b="b"/>
            <a:pathLst>
              <a:path w="363219" h="219710">
                <a:moveTo>
                  <a:pt x="354960" y="0"/>
                </a:moveTo>
                <a:lnTo>
                  <a:pt x="51434" y="0"/>
                </a:lnTo>
                <a:lnTo>
                  <a:pt x="0" y="219699"/>
                </a:lnTo>
                <a:lnTo>
                  <a:pt x="132075" y="36819"/>
                </a:lnTo>
                <a:lnTo>
                  <a:pt x="220336" y="36819"/>
                </a:lnTo>
                <a:lnTo>
                  <a:pt x="215264" y="5699"/>
                </a:lnTo>
                <a:lnTo>
                  <a:pt x="363211" y="5699"/>
                </a:lnTo>
                <a:lnTo>
                  <a:pt x="354960" y="0"/>
                </a:lnTo>
                <a:close/>
              </a:path>
            </a:pathLst>
          </a:custGeom>
          <a:solidFill>
            <a:srgbClr val="B777C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818769" y="1491600"/>
            <a:ext cx="219710" cy="52069"/>
          </a:xfrm>
          <a:custGeom>
            <a:avLst/>
            <a:gdLst/>
            <a:ahLst/>
            <a:cxnLst/>
            <a:rect l="l" t="t" r="r" b="b"/>
            <a:pathLst>
              <a:path w="219710" h="52069">
                <a:moveTo>
                  <a:pt x="147946" y="0"/>
                </a:moveTo>
                <a:lnTo>
                  <a:pt x="0" y="0"/>
                </a:lnTo>
                <a:lnTo>
                  <a:pt x="219705" y="51450"/>
                </a:lnTo>
                <a:lnTo>
                  <a:pt x="147946" y="0"/>
                </a:lnTo>
                <a:close/>
              </a:path>
            </a:pathLst>
          </a:custGeom>
          <a:solidFill>
            <a:srgbClr val="B777C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432054" y="1270620"/>
            <a:ext cx="557530" cy="251460"/>
          </a:xfrm>
          <a:custGeom>
            <a:avLst/>
            <a:gdLst/>
            <a:ahLst/>
            <a:cxnLst/>
            <a:rect l="l" t="t" r="r" b="b"/>
            <a:pathLst>
              <a:path w="557530" h="251459">
                <a:moveTo>
                  <a:pt x="8881" y="0"/>
                </a:moveTo>
                <a:lnTo>
                  <a:pt x="191761" y="132100"/>
                </a:lnTo>
                <a:lnTo>
                  <a:pt x="0" y="250850"/>
                </a:lnTo>
                <a:lnTo>
                  <a:pt x="222884" y="215280"/>
                </a:lnTo>
                <a:lnTo>
                  <a:pt x="526410" y="215280"/>
                </a:lnTo>
                <a:lnTo>
                  <a:pt x="423540" y="140360"/>
                </a:lnTo>
                <a:lnTo>
                  <a:pt x="557521" y="57149"/>
                </a:lnTo>
                <a:lnTo>
                  <a:pt x="392429" y="57149"/>
                </a:lnTo>
                <a:lnTo>
                  <a:pt x="393691" y="51450"/>
                </a:lnTo>
                <a:lnTo>
                  <a:pt x="228599" y="51450"/>
                </a:lnTo>
                <a:lnTo>
                  <a:pt x="8881" y="0"/>
                </a:lnTo>
                <a:close/>
              </a:path>
            </a:pathLst>
          </a:custGeom>
          <a:solidFill>
            <a:srgbClr val="B777C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824483" y="1292230"/>
            <a:ext cx="222885" cy="35560"/>
          </a:xfrm>
          <a:custGeom>
            <a:avLst/>
            <a:gdLst/>
            <a:ahLst/>
            <a:cxnLst/>
            <a:rect l="l" t="t" r="r" b="b"/>
            <a:pathLst>
              <a:path w="222885" h="35559">
                <a:moveTo>
                  <a:pt x="222884" y="0"/>
                </a:moveTo>
                <a:lnTo>
                  <a:pt x="0" y="35539"/>
                </a:lnTo>
                <a:lnTo>
                  <a:pt x="165091" y="35539"/>
                </a:lnTo>
                <a:lnTo>
                  <a:pt x="222884" y="0"/>
                </a:lnTo>
                <a:close/>
              </a:path>
            </a:pathLst>
          </a:custGeom>
          <a:solidFill>
            <a:srgbClr val="B777C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625089" y="1099170"/>
            <a:ext cx="208279" cy="223520"/>
          </a:xfrm>
          <a:custGeom>
            <a:avLst/>
            <a:gdLst/>
            <a:ahLst/>
            <a:cxnLst/>
            <a:rect l="l" t="t" r="r" b="b"/>
            <a:pathLst>
              <a:path w="208280" h="223519">
                <a:moveTo>
                  <a:pt x="0" y="0"/>
                </a:moveTo>
                <a:lnTo>
                  <a:pt x="35564" y="222900"/>
                </a:lnTo>
                <a:lnTo>
                  <a:pt x="200655" y="222900"/>
                </a:lnTo>
                <a:lnTo>
                  <a:pt x="208275" y="191780"/>
                </a:lnTo>
                <a:lnTo>
                  <a:pt x="118740" y="191780"/>
                </a:lnTo>
                <a:lnTo>
                  <a:pt x="0" y="0"/>
                </a:lnTo>
                <a:close/>
              </a:path>
            </a:pathLst>
          </a:custGeom>
          <a:solidFill>
            <a:srgbClr val="B777C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743830" y="1108070"/>
            <a:ext cx="132080" cy="182880"/>
          </a:xfrm>
          <a:custGeom>
            <a:avLst/>
            <a:gdLst/>
            <a:ahLst/>
            <a:cxnLst/>
            <a:rect l="l" t="t" r="r" b="b"/>
            <a:pathLst>
              <a:path w="132080" h="182880">
                <a:moveTo>
                  <a:pt x="132088" y="0"/>
                </a:moveTo>
                <a:lnTo>
                  <a:pt x="0" y="182879"/>
                </a:lnTo>
                <a:lnTo>
                  <a:pt x="89534" y="182879"/>
                </a:lnTo>
                <a:lnTo>
                  <a:pt x="132088" y="0"/>
                </a:lnTo>
                <a:close/>
              </a:path>
            </a:pathLst>
          </a:custGeom>
          <a:solidFill>
            <a:srgbClr val="B777C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638300" y="1090940"/>
            <a:ext cx="165100" cy="117475"/>
          </a:xfrm>
          <a:custGeom>
            <a:avLst/>
            <a:gdLst/>
            <a:ahLst/>
            <a:cxnLst/>
            <a:rect l="l" t="t" r="r" b="b"/>
            <a:pathLst>
              <a:path w="165100" h="117475">
                <a:moveTo>
                  <a:pt x="165104" y="0"/>
                </a:moveTo>
                <a:lnTo>
                  <a:pt x="0" y="0"/>
                </a:lnTo>
                <a:lnTo>
                  <a:pt x="96524" y="110489"/>
                </a:lnTo>
                <a:lnTo>
                  <a:pt x="100964" y="113019"/>
                </a:lnTo>
                <a:lnTo>
                  <a:pt x="111120" y="117469"/>
                </a:lnTo>
                <a:lnTo>
                  <a:pt x="117479" y="117469"/>
                </a:lnTo>
                <a:lnTo>
                  <a:pt x="123824" y="116189"/>
                </a:lnTo>
                <a:lnTo>
                  <a:pt x="135885" y="109849"/>
                </a:lnTo>
                <a:lnTo>
                  <a:pt x="144149" y="99669"/>
                </a:lnTo>
                <a:lnTo>
                  <a:pt x="1651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63670" y="770260"/>
            <a:ext cx="497840" cy="335280"/>
          </a:xfrm>
          <a:custGeom>
            <a:avLst/>
            <a:gdLst/>
            <a:ahLst/>
            <a:cxnLst/>
            <a:rect l="l" t="t" r="r" b="b"/>
            <a:pathLst>
              <a:path w="497839" h="335280">
                <a:moveTo>
                  <a:pt x="52078" y="0"/>
                </a:moveTo>
                <a:lnTo>
                  <a:pt x="39374" y="0"/>
                </a:lnTo>
                <a:lnTo>
                  <a:pt x="27944" y="4450"/>
                </a:lnTo>
                <a:lnTo>
                  <a:pt x="19049" y="17129"/>
                </a:lnTo>
                <a:lnTo>
                  <a:pt x="15239" y="28559"/>
                </a:lnTo>
                <a:lnTo>
                  <a:pt x="16514" y="38740"/>
                </a:lnTo>
                <a:lnTo>
                  <a:pt x="76843" y="170169"/>
                </a:lnTo>
                <a:lnTo>
                  <a:pt x="3809" y="290200"/>
                </a:lnTo>
                <a:lnTo>
                  <a:pt x="0" y="301630"/>
                </a:lnTo>
                <a:lnTo>
                  <a:pt x="1274" y="313669"/>
                </a:lnTo>
                <a:lnTo>
                  <a:pt x="10799" y="327019"/>
                </a:lnTo>
                <a:lnTo>
                  <a:pt x="20954" y="333999"/>
                </a:lnTo>
                <a:lnTo>
                  <a:pt x="31754" y="335279"/>
                </a:lnTo>
                <a:lnTo>
                  <a:pt x="174629" y="320680"/>
                </a:lnTo>
                <a:lnTo>
                  <a:pt x="339733" y="320680"/>
                </a:lnTo>
                <a:lnTo>
                  <a:pt x="348614" y="276209"/>
                </a:lnTo>
                <a:lnTo>
                  <a:pt x="479429" y="222229"/>
                </a:lnTo>
                <a:lnTo>
                  <a:pt x="490228" y="214609"/>
                </a:lnTo>
                <a:lnTo>
                  <a:pt x="496574" y="203179"/>
                </a:lnTo>
                <a:lnTo>
                  <a:pt x="497848" y="196839"/>
                </a:lnTo>
                <a:lnTo>
                  <a:pt x="495299" y="183520"/>
                </a:lnTo>
                <a:lnTo>
                  <a:pt x="488323" y="173339"/>
                </a:lnTo>
                <a:lnTo>
                  <a:pt x="358139" y="98419"/>
                </a:lnTo>
                <a:lnTo>
                  <a:pt x="352424" y="33009"/>
                </a:lnTo>
                <a:lnTo>
                  <a:pt x="190499" y="33009"/>
                </a:lnTo>
                <a:lnTo>
                  <a:pt x="520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654170" y="702320"/>
            <a:ext cx="161925" cy="100965"/>
          </a:xfrm>
          <a:custGeom>
            <a:avLst/>
            <a:gdLst/>
            <a:ahLst/>
            <a:cxnLst/>
            <a:rect l="l" t="t" r="r" b="b"/>
            <a:pathLst>
              <a:path w="161925" h="100965">
                <a:moveTo>
                  <a:pt x="127634" y="0"/>
                </a:moveTo>
                <a:lnTo>
                  <a:pt x="116204" y="609"/>
                </a:lnTo>
                <a:lnTo>
                  <a:pt x="106679" y="5059"/>
                </a:lnTo>
                <a:lnTo>
                  <a:pt x="0" y="100949"/>
                </a:lnTo>
                <a:lnTo>
                  <a:pt x="161924" y="100949"/>
                </a:lnTo>
                <a:lnTo>
                  <a:pt x="154948" y="26669"/>
                </a:lnTo>
                <a:lnTo>
                  <a:pt x="151138" y="13959"/>
                </a:lnTo>
                <a:lnTo>
                  <a:pt x="142244" y="4419"/>
                </a:lnTo>
                <a:lnTo>
                  <a:pt x="1276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</Words>
  <Application>Microsoft Office PowerPoint</Application>
  <PresentationFormat>Benutzerdefiniert</PresentationFormat>
  <Paragraphs>1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Informática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Informática</dc:title>
  <dc:creator>Online2PDF.com</dc:creator>
  <cp:lastModifiedBy>Online2PDF.com</cp:lastModifiedBy>
  <cp:revision>1</cp:revision>
  <dcterms:created xsi:type="dcterms:W3CDTF">2022-08-12T19:30:52Z</dcterms:created>
  <dcterms:modified xsi:type="dcterms:W3CDTF">2022-08-12T17:30:57Z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2022-08-12T00:00:00Z</vt:filetime>
  </property>
  <property fmtid="{D5CDD505-2E9C-101B-9397-08002B2CF9AE}" pid="3" name="LastSaved">
    <vt:filetime>2022-08-12T00:00:00Z</vt:filetime>
  </property>
</Properties>
</file>