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F9D583-1177-4A3D-B16F-53E3EFC98B2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37950F-7264-4175-B39A-E4D3019A539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277431-B9E8-415C-AC65-EFA9DFC5418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D05619-0EA1-44BC-87D7-8A4A008F2B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6D0A23-CD55-47B7-94BE-AF192D8D24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BA8EF9-10F0-4DBB-9093-4ADADAC49A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F06D53-DA0B-4817-B305-B3F8DF7E3C4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1C4338-A536-466D-BA65-C4C558FA931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3680" y="2283120"/>
            <a:ext cx="414468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E0F090-BC34-4157-87A4-F12F70F6EA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69B8C0-BF83-4AF4-A98D-F7B30F57C2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9BC6FD-B69E-44E7-98CA-4E880DB131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0AFFD6-C82E-49D6-BDC4-FAB679FB27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7CFA7B2-28A6-410C-BB2F-8DDEEE468B9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3680" y="2283120"/>
            <a:ext cx="41446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Aesthetic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6360" y="810360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2022-07-29T05:18:25Z</dcterms:created>
  <dc:creator/>
  <dc:description/>
  <dc:language>en-US</dc:language>
  <cp:lastModifiedBy/>
  <dcterms:modified xsi:type="dcterms:W3CDTF">2022-07-29T05:18:25Z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