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52F744-EFC1-4EAD-8991-F026EA3D2F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685222-542C-466C-B68F-E45555710BA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A61A77-B4A6-4EC2-8098-485C553EE39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C4AA6B-B8CE-464A-8B32-5B14309F09B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526254-5CBE-4A3E-AF8E-119163D51F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0B7979-5876-4119-8674-95C87C69F5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F0EE56-864E-458D-A826-49B4A9E6C0D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EF0810-C2DC-4DA0-B3EF-D0DF898C48E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F821AF-0F32-4461-8D27-5F91C2E0651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C5900E-6225-4BF0-9076-6ED0D1D0A3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EBF1F2-B317-45C3-910C-8C867072B7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2210E4-214F-4FF3-ADA8-44E7C1FF16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7BC41B4-3489-4E19-8C55-B4B301E744E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1652040" y="6768000"/>
            <a:ext cx="4461840" cy="74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2" strike="noStrike">
                <a:solidFill>
                  <a:srgbClr val="2e5395"/>
                </a:solidFill>
                <a:latin typeface="Arial"/>
              </a:rPr>
              <a:t>Administración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2905560" y="7661160"/>
            <a:ext cx="19598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2" strike="noStrike">
                <a:solidFill>
                  <a:srgbClr val="2e539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e539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2724840" y="8430840"/>
            <a:ext cx="2304000" cy="202716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4120" bIns="0" anchor="t">
            <a:spAutoFit/>
          </a:bodyPr>
          <a:p>
            <a:pPr marL="98280" algn="just">
              <a:lnSpc>
                <a:spcPct val="171000"/>
              </a:lnSpc>
              <a:spcBef>
                <a:spcPts val="190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39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2022-07-29T03:26:35Z</dcterms:created>
  <dc:creator/>
  <dc:description/>
  <dc:language>en-US</dc:language>
  <cp:lastModifiedBy/>
  <dcterms:modified xsi:type="dcterms:W3CDTF">2022-07-29T03:26:35Z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