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media/image2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FF49F3F-1AD8-46F2-86BA-2384F1CD4BB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319760" y="5142600"/>
            <a:ext cx="5132160" cy="75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88440" y="2353320"/>
            <a:ext cx="699480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88440" y="5400360"/>
            <a:ext cx="699480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A9C3D6-E139-40B2-80A7-04CAAB9BF84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319760" y="5142600"/>
            <a:ext cx="5132160" cy="75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388440" y="2353320"/>
            <a:ext cx="3413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3972600" y="2353320"/>
            <a:ext cx="3413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388440" y="5400360"/>
            <a:ext cx="3413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3972600" y="5400360"/>
            <a:ext cx="3413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B0D8C66-E3C8-43B2-920E-003EFEE4890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319760" y="5142600"/>
            <a:ext cx="5132160" cy="75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88440" y="2353320"/>
            <a:ext cx="2252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2753640" y="2353320"/>
            <a:ext cx="2252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5118840" y="2353320"/>
            <a:ext cx="2252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388440" y="5400360"/>
            <a:ext cx="2252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2753640" y="5400360"/>
            <a:ext cx="2252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5118840" y="5400360"/>
            <a:ext cx="2252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6EC4588-17D3-4D74-9F21-0AB54E32D70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319760" y="5142600"/>
            <a:ext cx="5132160" cy="75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88440" y="2353320"/>
            <a:ext cx="6994800" cy="583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B1CE381-0096-406D-9A8E-C935B0CF4F3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319760" y="5142600"/>
            <a:ext cx="5132160" cy="75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388440" y="2353320"/>
            <a:ext cx="6994800" cy="583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E948EBF-4291-4752-ABD3-C6900BF67C3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319760" y="5142600"/>
            <a:ext cx="5132160" cy="75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388440" y="2353320"/>
            <a:ext cx="3413160" cy="583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3972600" y="2353320"/>
            <a:ext cx="3413160" cy="583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0606FDB-F814-4582-87D1-027208FDC39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319760" y="5142600"/>
            <a:ext cx="5132160" cy="75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E478A7-C465-4970-BAF2-298249FEFB3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319760" y="5142600"/>
            <a:ext cx="5132160" cy="35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FEBA588-D04E-432A-A84B-5D4BB29E947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319760" y="5142600"/>
            <a:ext cx="5132160" cy="75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88440" y="2353320"/>
            <a:ext cx="3413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972600" y="2353320"/>
            <a:ext cx="3413160" cy="583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8440" y="5400360"/>
            <a:ext cx="3413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FEA2B7-0D0F-4739-A2FA-65CEBA30B81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319760" y="5142600"/>
            <a:ext cx="5132160" cy="75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88440" y="2353320"/>
            <a:ext cx="3413160" cy="583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972600" y="2353320"/>
            <a:ext cx="3413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972600" y="5400360"/>
            <a:ext cx="3413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E412B1-B36B-4DBC-98EB-E8DF7FF6115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319760" y="5142600"/>
            <a:ext cx="5132160" cy="75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18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88440" y="2353320"/>
            <a:ext cx="3413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972600" y="2353320"/>
            <a:ext cx="341316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388440" y="5400360"/>
            <a:ext cx="6994800" cy="278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0A2B3A9-1B94-4704-A666-24D23AF2AB0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bg object 16" descr=""/>
          <p:cNvPicPr/>
          <p:nvPr/>
        </p:nvPicPr>
        <p:blipFill>
          <a:blip r:embed="rId2"/>
          <a:stretch/>
        </p:blipFill>
        <p:spPr>
          <a:xfrm>
            <a:off x="0" y="0"/>
            <a:ext cx="7772040" cy="10058040"/>
          </a:xfrm>
          <a:prstGeom prst="rect">
            <a:avLst/>
          </a:prstGeom>
          <a:ln w="0">
            <a:noFill/>
          </a:ln>
        </p:spPr>
      </p:pic>
      <p:pic>
        <p:nvPicPr>
          <p:cNvPr id="1" name="bg object 17" descr=""/>
          <p:cNvPicPr/>
          <p:nvPr/>
        </p:nvPicPr>
        <p:blipFill>
          <a:blip r:embed="rId3"/>
          <a:stretch/>
        </p:blipFill>
        <p:spPr>
          <a:xfrm>
            <a:off x="0" y="5565600"/>
            <a:ext cx="7772040" cy="449244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319760" y="5142600"/>
            <a:ext cx="5132160" cy="75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US" sz="4800" spc="-1" strike="noStrike">
                <a:latin typeface="Calibri"/>
              </a:rPr>
              <a:t>Click to edit the title text format</a:t>
            </a:r>
            <a:endParaRPr b="0" lang="en-US" sz="4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>
          <a:xfrm>
            <a:off x="2642760" y="9354240"/>
            <a:ext cx="248688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>
          <a:xfrm>
            <a:off x="388800" y="9354240"/>
            <a:ext cx="178740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US" sz="1400" spc="-1" strike="noStrike">
                <a:latin typeface="Times New Roman"/>
              </a:defRPr>
            </a:lvl1pPr>
          </a:lstStyle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5596200" y="9354240"/>
            <a:ext cx="178740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US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5DC9693-6DEA-45FA-98B9-807F95C32930}" type="slidenum">
              <a:rPr b="0" lang="en-US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319760" y="5142600"/>
            <a:ext cx="4937400" cy="169200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2789640"/>
              </a:tabLst>
            </a:pPr>
            <a:r>
              <a:rPr b="1" lang="en-US" sz="4800" spc="-12" strike="noStrike">
                <a:solidFill>
                  <a:srgbClr val="177cd2"/>
                </a:solidFill>
                <a:latin typeface="Arial"/>
              </a:rPr>
              <a:t>Portadas</a:t>
            </a:r>
            <a:r>
              <a:rPr b="1" lang="en-US" sz="4800" spc="-1" strike="noStrike">
                <a:solidFill>
                  <a:srgbClr val="177cd2"/>
                </a:solidFill>
                <a:latin typeface="Arial"/>
              </a:rPr>
              <a:t>	</a:t>
            </a:r>
            <a:r>
              <a:rPr b="1" lang="en-US" sz="4800" spc="-12" strike="noStrike">
                <a:solidFill>
                  <a:srgbClr val="177cd2"/>
                </a:solidFill>
                <a:latin typeface="Arial"/>
              </a:rPr>
              <a:t>escolar</a:t>
            </a:r>
            <a:endParaRPr b="0" lang="en-US" sz="4800" spc="-1" strike="noStrike">
              <a:latin typeface="Calibri"/>
            </a:endParaRPr>
          </a:p>
        </p:txBody>
      </p:sp>
      <p:grpSp>
        <p:nvGrpSpPr>
          <p:cNvPr id="43" name="object 3"/>
          <p:cNvGrpSpPr/>
          <p:nvPr/>
        </p:nvGrpSpPr>
        <p:grpSpPr>
          <a:xfrm>
            <a:off x="1332720" y="5829480"/>
            <a:ext cx="4911840" cy="63720"/>
            <a:chOff x="1332720" y="5829480"/>
            <a:chExt cx="4911840" cy="63720"/>
          </a:xfrm>
        </p:grpSpPr>
        <p:sp>
          <p:nvSpPr>
            <p:cNvPr id="44" name="object 4"/>
            <p:cNvSpPr/>
            <p:nvPr/>
          </p:nvSpPr>
          <p:spPr>
            <a:xfrm>
              <a:off x="1332720" y="5829480"/>
              <a:ext cx="1728720" cy="63720"/>
            </a:xfrm>
            <a:custGeom>
              <a:avLst/>
              <a:gdLst/>
              <a:ahLst/>
              <a:rect l="l" t="t" r="r" b="b"/>
              <a:pathLst>
                <a:path w="1729105" h="64135">
                  <a:moveTo>
                    <a:pt x="27432" y="0"/>
                  </a:moveTo>
                  <a:lnTo>
                    <a:pt x="0" y="0"/>
                  </a:lnTo>
                  <a:lnTo>
                    <a:pt x="0" y="64008"/>
                  </a:lnTo>
                  <a:lnTo>
                    <a:pt x="27432" y="64008"/>
                  </a:lnTo>
                  <a:lnTo>
                    <a:pt x="27432" y="0"/>
                  </a:lnTo>
                  <a:close/>
                  <a:moveTo>
                    <a:pt x="45720" y="0"/>
                  </a:moveTo>
                  <a:lnTo>
                    <a:pt x="36576" y="0"/>
                  </a:lnTo>
                  <a:lnTo>
                    <a:pt x="36576" y="64008"/>
                  </a:lnTo>
                  <a:lnTo>
                    <a:pt x="45720" y="64008"/>
                  </a:lnTo>
                  <a:lnTo>
                    <a:pt x="45720" y="0"/>
                  </a:lnTo>
                  <a:close/>
                  <a:moveTo>
                    <a:pt x="64008" y="0"/>
                  </a:moveTo>
                  <a:lnTo>
                    <a:pt x="54864" y="0"/>
                  </a:lnTo>
                  <a:lnTo>
                    <a:pt x="54864" y="64008"/>
                  </a:lnTo>
                  <a:lnTo>
                    <a:pt x="64008" y="64008"/>
                  </a:lnTo>
                  <a:lnTo>
                    <a:pt x="64008" y="0"/>
                  </a:lnTo>
                  <a:close/>
                  <a:moveTo>
                    <a:pt x="100584" y="0"/>
                  </a:moveTo>
                  <a:lnTo>
                    <a:pt x="73152" y="0"/>
                  </a:lnTo>
                  <a:lnTo>
                    <a:pt x="73152" y="64008"/>
                  </a:lnTo>
                  <a:lnTo>
                    <a:pt x="100584" y="64008"/>
                  </a:lnTo>
                  <a:lnTo>
                    <a:pt x="100584" y="0"/>
                  </a:lnTo>
                  <a:close/>
                  <a:moveTo>
                    <a:pt x="118859" y="0"/>
                  </a:moveTo>
                  <a:lnTo>
                    <a:pt x="109728" y="0"/>
                  </a:lnTo>
                  <a:lnTo>
                    <a:pt x="109728" y="64008"/>
                  </a:lnTo>
                  <a:lnTo>
                    <a:pt x="118859" y="64008"/>
                  </a:lnTo>
                  <a:lnTo>
                    <a:pt x="118859" y="0"/>
                  </a:lnTo>
                  <a:close/>
                  <a:moveTo>
                    <a:pt x="137160" y="0"/>
                  </a:moveTo>
                  <a:lnTo>
                    <a:pt x="128016" y="0"/>
                  </a:lnTo>
                  <a:lnTo>
                    <a:pt x="128016" y="64008"/>
                  </a:lnTo>
                  <a:lnTo>
                    <a:pt x="137160" y="64008"/>
                  </a:lnTo>
                  <a:lnTo>
                    <a:pt x="137160" y="0"/>
                  </a:lnTo>
                  <a:close/>
                  <a:moveTo>
                    <a:pt x="173736" y="0"/>
                  </a:moveTo>
                  <a:lnTo>
                    <a:pt x="146304" y="0"/>
                  </a:lnTo>
                  <a:lnTo>
                    <a:pt x="146304" y="64008"/>
                  </a:lnTo>
                  <a:lnTo>
                    <a:pt x="173736" y="64008"/>
                  </a:lnTo>
                  <a:lnTo>
                    <a:pt x="173736" y="0"/>
                  </a:lnTo>
                  <a:close/>
                  <a:moveTo>
                    <a:pt x="192024" y="0"/>
                  </a:moveTo>
                  <a:lnTo>
                    <a:pt x="182880" y="0"/>
                  </a:lnTo>
                  <a:lnTo>
                    <a:pt x="182880" y="64008"/>
                  </a:lnTo>
                  <a:lnTo>
                    <a:pt x="192024" y="64008"/>
                  </a:lnTo>
                  <a:lnTo>
                    <a:pt x="192024" y="0"/>
                  </a:lnTo>
                  <a:close/>
                  <a:moveTo>
                    <a:pt x="210312" y="0"/>
                  </a:moveTo>
                  <a:lnTo>
                    <a:pt x="201168" y="0"/>
                  </a:lnTo>
                  <a:lnTo>
                    <a:pt x="201168" y="64008"/>
                  </a:lnTo>
                  <a:lnTo>
                    <a:pt x="210312" y="64008"/>
                  </a:lnTo>
                  <a:lnTo>
                    <a:pt x="210312" y="0"/>
                  </a:lnTo>
                  <a:close/>
                  <a:moveTo>
                    <a:pt x="246875" y="0"/>
                  </a:moveTo>
                  <a:lnTo>
                    <a:pt x="219456" y="0"/>
                  </a:lnTo>
                  <a:lnTo>
                    <a:pt x="219456" y="64008"/>
                  </a:lnTo>
                  <a:lnTo>
                    <a:pt x="246875" y="64008"/>
                  </a:lnTo>
                  <a:lnTo>
                    <a:pt x="246875" y="0"/>
                  </a:lnTo>
                  <a:close/>
                  <a:moveTo>
                    <a:pt x="265176" y="0"/>
                  </a:moveTo>
                  <a:lnTo>
                    <a:pt x="256032" y="0"/>
                  </a:lnTo>
                  <a:lnTo>
                    <a:pt x="256032" y="64008"/>
                  </a:lnTo>
                  <a:lnTo>
                    <a:pt x="265176" y="64008"/>
                  </a:lnTo>
                  <a:lnTo>
                    <a:pt x="265176" y="0"/>
                  </a:lnTo>
                  <a:close/>
                  <a:moveTo>
                    <a:pt x="283464" y="0"/>
                  </a:moveTo>
                  <a:lnTo>
                    <a:pt x="274320" y="0"/>
                  </a:lnTo>
                  <a:lnTo>
                    <a:pt x="274320" y="64008"/>
                  </a:lnTo>
                  <a:lnTo>
                    <a:pt x="283464" y="64008"/>
                  </a:lnTo>
                  <a:lnTo>
                    <a:pt x="283464" y="0"/>
                  </a:lnTo>
                  <a:close/>
                  <a:moveTo>
                    <a:pt x="320040" y="0"/>
                  </a:moveTo>
                  <a:lnTo>
                    <a:pt x="292608" y="0"/>
                  </a:lnTo>
                  <a:lnTo>
                    <a:pt x="292608" y="64008"/>
                  </a:lnTo>
                  <a:lnTo>
                    <a:pt x="320040" y="64008"/>
                  </a:lnTo>
                  <a:lnTo>
                    <a:pt x="320040" y="0"/>
                  </a:lnTo>
                  <a:close/>
                  <a:moveTo>
                    <a:pt x="338328" y="0"/>
                  </a:moveTo>
                  <a:lnTo>
                    <a:pt x="329184" y="0"/>
                  </a:lnTo>
                  <a:lnTo>
                    <a:pt x="329184" y="64008"/>
                  </a:lnTo>
                  <a:lnTo>
                    <a:pt x="338328" y="64008"/>
                  </a:lnTo>
                  <a:lnTo>
                    <a:pt x="338328" y="0"/>
                  </a:lnTo>
                  <a:close/>
                  <a:moveTo>
                    <a:pt x="356616" y="0"/>
                  </a:moveTo>
                  <a:lnTo>
                    <a:pt x="347472" y="0"/>
                  </a:lnTo>
                  <a:lnTo>
                    <a:pt x="347472" y="64008"/>
                  </a:lnTo>
                  <a:lnTo>
                    <a:pt x="356616" y="64008"/>
                  </a:lnTo>
                  <a:lnTo>
                    <a:pt x="356616" y="0"/>
                  </a:lnTo>
                  <a:close/>
                  <a:moveTo>
                    <a:pt x="393192" y="0"/>
                  </a:moveTo>
                  <a:lnTo>
                    <a:pt x="365760" y="0"/>
                  </a:lnTo>
                  <a:lnTo>
                    <a:pt x="365760" y="64008"/>
                  </a:lnTo>
                  <a:lnTo>
                    <a:pt x="393192" y="64008"/>
                  </a:lnTo>
                  <a:lnTo>
                    <a:pt x="393192" y="0"/>
                  </a:lnTo>
                  <a:close/>
                  <a:moveTo>
                    <a:pt x="411480" y="0"/>
                  </a:moveTo>
                  <a:lnTo>
                    <a:pt x="402336" y="0"/>
                  </a:lnTo>
                  <a:lnTo>
                    <a:pt x="402336" y="64008"/>
                  </a:lnTo>
                  <a:lnTo>
                    <a:pt x="411480" y="64008"/>
                  </a:lnTo>
                  <a:lnTo>
                    <a:pt x="411480" y="0"/>
                  </a:lnTo>
                  <a:close/>
                  <a:moveTo>
                    <a:pt x="429768" y="0"/>
                  </a:moveTo>
                  <a:lnTo>
                    <a:pt x="420624" y="0"/>
                  </a:lnTo>
                  <a:lnTo>
                    <a:pt x="420624" y="64008"/>
                  </a:lnTo>
                  <a:lnTo>
                    <a:pt x="429768" y="64008"/>
                  </a:lnTo>
                  <a:lnTo>
                    <a:pt x="429768" y="0"/>
                  </a:lnTo>
                  <a:close/>
                  <a:moveTo>
                    <a:pt x="466344" y="0"/>
                  </a:moveTo>
                  <a:lnTo>
                    <a:pt x="438912" y="0"/>
                  </a:lnTo>
                  <a:lnTo>
                    <a:pt x="438912" y="64008"/>
                  </a:lnTo>
                  <a:lnTo>
                    <a:pt x="466344" y="64008"/>
                  </a:lnTo>
                  <a:lnTo>
                    <a:pt x="466344" y="0"/>
                  </a:lnTo>
                  <a:close/>
                  <a:moveTo>
                    <a:pt x="484632" y="0"/>
                  </a:moveTo>
                  <a:lnTo>
                    <a:pt x="475488" y="0"/>
                  </a:lnTo>
                  <a:lnTo>
                    <a:pt x="475488" y="64008"/>
                  </a:lnTo>
                  <a:lnTo>
                    <a:pt x="484632" y="64008"/>
                  </a:lnTo>
                  <a:lnTo>
                    <a:pt x="484632" y="0"/>
                  </a:lnTo>
                  <a:close/>
                  <a:moveTo>
                    <a:pt x="502920" y="0"/>
                  </a:moveTo>
                  <a:lnTo>
                    <a:pt x="493776" y="0"/>
                  </a:lnTo>
                  <a:lnTo>
                    <a:pt x="493776" y="64008"/>
                  </a:lnTo>
                  <a:lnTo>
                    <a:pt x="502920" y="64008"/>
                  </a:lnTo>
                  <a:lnTo>
                    <a:pt x="502920" y="0"/>
                  </a:lnTo>
                  <a:close/>
                  <a:moveTo>
                    <a:pt x="539496" y="0"/>
                  </a:moveTo>
                  <a:lnTo>
                    <a:pt x="512064" y="0"/>
                  </a:lnTo>
                  <a:lnTo>
                    <a:pt x="512064" y="64008"/>
                  </a:lnTo>
                  <a:lnTo>
                    <a:pt x="539496" y="64008"/>
                  </a:lnTo>
                  <a:lnTo>
                    <a:pt x="539496" y="0"/>
                  </a:lnTo>
                  <a:close/>
                  <a:moveTo>
                    <a:pt x="558025" y="0"/>
                  </a:moveTo>
                  <a:lnTo>
                    <a:pt x="548894" y="0"/>
                  </a:lnTo>
                  <a:lnTo>
                    <a:pt x="548894" y="64008"/>
                  </a:lnTo>
                  <a:lnTo>
                    <a:pt x="558025" y="64008"/>
                  </a:lnTo>
                  <a:lnTo>
                    <a:pt x="558025" y="0"/>
                  </a:lnTo>
                  <a:close/>
                  <a:moveTo>
                    <a:pt x="576326" y="0"/>
                  </a:moveTo>
                  <a:lnTo>
                    <a:pt x="567182" y="0"/>
                  </a:lnTo>
                  <a:lnTo>
                    <a:pt x="567182" y="64008"/>
                  </a:lnTo>
                  <a:lnTo>
                    <a:pt x="576326" y="64008"/>
                  </a:lnTo>
                  <a:lnTo>
                    <a:pt x="576326" y="0"/>
                  </a:lnTo>
                  <a:close/>
                  <a:moveTo>
                    <a:pt x="612902" y="0"/>
                  </a:moveTo>
                  <a:lnTo>
                    <a:pt x="585470" y="0"/>
                  </a:lnTo>
                  <a:lnTo>
                    <a:pt x="585470" y="64008"/>
                  </a:lnTo>
                  <a:lnTo>
                    <a:pt x="612902" y="64008"/>
                  </a:lnTo>
                  <a:lnTo>
                    <a:pt x="612902" y="0"/>
                  </a:lnTo>
                  <a:close/>
                  <a:moveTo>
                    <a:pt x="631190" y="0"/>
                  </a:moveTo>
                  <a:lnTo>
                    <a:pt x="622046" y="0"/>
                  </a:lnTo>
                  <a:lnTo>
                    <a:pt x="622046" y="64008"/>
                  </a:lnTo>
                  <a:lnTo>
                    <a:pt x="631190" y="64008"/>
                  </a:lnTo>
                  <a:lnTo>
                    <a:pt x="631190" y="0"/>
                  </a:lnTo>
                  <a:close/>
                  <a:moveTo>
                    <a:pt x="649478" y="0"/>
                  </a:moveTo>
                  <a:lnTo>
                    <a:pt x="640334" y="0"/>
                  </a:lnTo>
                  <a:lnTo>
                    <a:pt x="640334" y="64008"/>
                  </a:lnTo>
                  <a:lnTo>
                    <a:pt x="649478" y="64008"/>
                  </a:lnTo>
                  <a:lnTo>
                    <a:pt x="649478" y="0"/>
                  </a:lnTo>
                  <a:close/>
                  <a:moveTo>
                    <a:pt x="686054" y="0"/>
                  </a:moveTo>
                  <a:lnTo>
                    <a:pt x="658622" y="0"/>
                  </a:lnTo>
                  <a:lnTo>
                    <a:pt x="658622" y="64008"/>
                  </a:lnTo>
                  <a:lnTo>
                    <a:pt x="686054" y="64008"/>
                  </a:lnTo>
                  <a:lnTo>
                    <a:pt x="686054" y="0"/>
                  </a:lnTo>
                  <a:close/>
                  <a:moveTo>
                    <a:pt x="704342" y="0"/>
                  </a:moveTo>
                  <a:lnTo>
                    <a:pt x="695198" y="0"/>
                  </a:lnTo>
                  <a:lnTo>
                    <a:pt x="695198" y="64008"/>
                  </a:lnTo>
                  <a:lnTo>
                    <a:pt x="704342" y="64008"/>
                  </a:lnTo>
                  <a:lnTo>
                    <a:pt x="704342" y="0"/>
                  </a:lnTo>
                  <a:close/>
                  <a:moveTo>
                    <a:pt x="722630" y="0"/>
                  </a:moveTo>
                  <a:lnTo>
                    <a:pt x="713486" y="0"/>
                  </a:lnTo>
                  <a:lnTo>
                    <a:pt x="713486" y="64008"/>
                  </a:lnTo>
                  <a:lnTo>
                    <a:pt x="722630" y="64008"/>
                  </a:lnTo>
                  <a:lnTo>
                    <a:pt x="722630" y="0"/>
                  </a:lnTo>
                  <a:close/>
                  <a:moveTo>
                    <a:pt x="759206" y="0"/>
                  </a:moveTo>
                  <a:lnTo>
                    <a:pt x="731774" y="0"/>
                  </a:lnTo>
                  <a:lnTo>
                    <a:pt x="731774" y="64008"/>
                  </a:lnTo>
                  <a:lnTo>
                    <a:pt x="759206" y="64008"/>
                  </a:lnTo>
                  <a:lnTo>
                    <a:pt x="759206" y="0"/>
                  </a:lnTo>
                  <a:close/>
                  <a:moveTo>
                    <a:pt x="777494" y="0"/>
                  </a:moveTo>
                  <a:lnTo>
                    <a:pt x="768350" y="0"/>
                  </a:lnTo>
                  <a:lnTo>
                    <a:pt x="768350" y="64008"/>
                  </a:lnTo>
                  <a:lnTo>
                    <a:pt x="777494" y="64008"/>
                  </a:lnTo>
                  <a:lnTo>
                    <a:pt x="777494" y="0"/>
                  </a:lnTo>
                  <a:close/>
                  <a:moveTo>
                    <a:pt x="795782" y="0"/>
                  </a:moveTo>
                  <a:lnTo>
                    <a:pt x="786638" y="0"/>
                  </a:lnTo>
                  <a:lnTo>
                    <a:pt x="786638" y="64008"/>
                  </a:lnTo>
                  <a:lnTo>
                    <a:pt x="795782" y="64008"/>
                  </a:lnTo>
                  <a:lnTo>
                    <a:pt x="795782" y="0"/>
                  </a:lnTo>
                  <a:close/>
                  <a:moveTo>
                    <a:pt x="832358" y="0"/>
                  </a:moveTo>
                  <a:lnTo>
                    <a:pt x="804926" y="0"/>
                  </a:lnTo>
                  <a:lnTo>
                    <a:pt x="804926" y="64008"/>
                  </a:lnTo>
                  <a:lnTo>
                    <a:pt x="832358" y="64008"/>
                  </a:lnTo>
                  <a:lnTo>
                    <a:pt x="832358" y="0"/>
                  </a:lnTo>
                  <a:close/>
                  <a:moveTo>
                    <a:pt x="850646" y="0"/>
                  </a:moveTo>
                  <a:lnTo>
                    <a:pt x="841502" y="0"/>
                  </a:lnTo>
                  <a:lnTo>
                    <a:pt x="841502" y="64008"/>
                  </a:lnTo>
                  <a:lnTo>
                    <a:pt x="850646" y="64008"/>
                  </a:lnTo>
                  <a:lnTo>
                    <a:pt x="850646" y="0"/>
                  </a:lnTo>
                  <a:close/>
                  <a:moveTo>
                    <a:pt x="868934" y="0"/>
                  </a:moveTo>
                  <a:lnTo>
                    <a:pt x="859790" y="0"/>
                  </a:lnTo>
                  <a:lnTo>
                    <a:pt x="859790" y="64008"/>
                  </a:lnTo>
                  <a:lnTo>
                    <a:pt x="868934" y="64008"/>
                  </a:lnTo>
                  <a:lnTo>
                    <a:pt x="868934" y="0"/>
                  </a:lnTo>
                  <a:close/>
                  <a:moveTo>
                    <a:pt x="905510" y="0"/>
                  </a:moveTo>
                  <a:lnTo>
                    <a:pt x="878078" y="0"/>
                  </a:lnTo>
                  <a:lnTo>
                    <a:pt x="878078" y="64008"/>
                  </a:lnTo>
                  <a:lnTo>
                    <a:pt x="905510" y="64008"/>
                  </a:lnTo>
                  <a:lnTo>
                    <a:pt x="905510" y="0"/>
                  </a:lnTo>
                  <a:close/>
                  <a:moveTo>
                    <a:pt x="923798" y="0"/>
                  </a:moveTo>
                  <a:lnTo>
                    <a:pt x="914654" y="0"/>
                  </a:lnTo>
                  <a:lnTo>
                    <a:pt x="914654" y="64008"/>
                  </a:lnTo>
                  <a:lnTo>
                    <a:pt x="923798" y="64008"/>
                  </a:lnTo>
                  <a:lnTo>
                    <a:pt x="923798" y="0"/>
                  </a:lnTo>
                  <a:close/>
                  <a:moveTo>
                    <a:pt x="942073" y="0"/>
                  </a:moveTo>
                  <a:lnTo>
                    <a:pt x="932942" y="0"/>
                  </a:lnTo>
                  <a:lnTo>
                    <a:pt x="932942" y="64008"/>
                  </a:lnTo>
                  <a:lnTo>
                    <a:pt x="942073" y="64008"/>
                  </a:lnTo>
                  <a:lnTo>
                    <a:pt x="942073" y="0"/>
                  </a:lnTo>
                  <a:close/>
                  <a:moveTo>
                    <a:pt x="978662" y="0"/>
                  </a:moveTo>
                  <a:lnTo>
                    <a:pt x="951230" y="0"/>
                  </a:lnTo>
                  <a:lnTo>
                    <a:pt x="951230" y="64008"/>
                  </a:lnTo>
                  <a:lnTo>
                    <a:pt x="978662" y="64008"/>
                  </a:lnTo>
                  <a:lnTo>
                    <a:pt x="978662" y="0"/>
                  </a:lnTo>
                  <a:close/>
                  <a:moveTo>
                    <a:pt x="996950" y="0"/>
                  </a:moveTo>
                  <a:lnTo>
                    <a:pt x="987806" y="0"/>
                  </a:lnTo>
                  <a:lnTo>
                    <a:pt x="987806" y="64008"/>
                  </a:lnTo>
                  <a:lnTo>
                    <a:pt x="996950" y="64008"/>
                  </a:lnTo>
                  <a:lnTo>
                    <a:pt x="996950" y="0"/>
                  </a:lnTo>
                  <a:close/>
                  <a:moveTo>
                    <a:pt x="1015225" y="0"/>
                  </a:moveTo>
                  <a:lnTo>
                    <a:pt x="1006094" y="0"/>
                  </a:lnTo>
                  <a:lnTo>
                    <a:pt x="1006094" y="64008"/>
                  </a:lnTo>
                  <a:lnTo>
                    <a:pt x="1015225" y="64008"/>
                  </a:lnTo>
                  <a:lnTo>
                    <a:pt x="1015225" y="0"/>
                  </a:lnTo>
                  <a:close/>
                  <a:moveTo>
                    <a:pt x="1051814" y="0"/>
                  </a:moveTo>
                  <a:lnTo>
                    <a:pt x="1024382" y="0"/>
                  </a:lnTo>
                  <a:lnTo>
                    <a:pt x="1024382" y="64008"/>
                  </a:lnTo>
                  <a:lnTo>
                    <a:pt x="1051814" y="64008"/>
                  </a:lnTo>
                  <a:lnTo>
                    <a:pt x="1051814" y="0"/>
                  </a:lnTo>
                  <a:close/>
                  <a:moveTo>
                    <a:pt x="1070102" y="0"/>
                  </a:moveTo>
                  <a:lnTo>
                    <a:pt x="1060958" y="0"/>
                  </a:lnTo>
                  <a:lnTo>
                    <a:pt x="1060958" y="64008"/>
                  </a:lnTo>
                  <a:lnTo>
                    <a:pt x="1070102" y="64008"/>
                  </a:lnTo>
                  <a:lnTo>
                    <a:pt x="1070102" y="0"/>
                  </a:lnTo>
                  <a:close/>
                  <a:moveTo>
                    <a:pt x="1088390" y="0"/>
                  </a:moveTo>
                  <a:lnTo>
                    <a:pt x="1079246" y="0"/>
                  </a:lnTo>
                  <a:lnTo>
                    <a:pt x="1079246" y="64008"/>
                  </a:lnTo>
                  <a:lnTo>
                    <a:pt x="1088390" y="64008"/>
                  </a:lnTo>
                  <a:lnTo>
                    <a:pt x="1088390" y="0"/>
                  </a:lnTo>
                  <a:close/>
                  <a:moveTo>
                    <a:pt x="1124966" y="0"/>
                  </a:moveTo>
                  <a:lnTo>
                    <a:pt x="1097534" y="0"/>
                  </a:lnTo>
                  <a:lnTo>
                    <a:pt x="1097534" y="64008"/>
                  </a:lnTo>
                  <a:lnTo>
                    <a:pt x="1124966" y="64008"/>
                  </a:lnTo>
                  <a:lnTo>
                    <a:pt x="1124966" y="0"/>
                  </a:lnTo>
                  <a:close/>
                  <a:moveTo>
                    <a:pt x="1143254" y="0"/>
                  </a:moveTo>
                  <a:lnTo>
                    <a:pt x="1134110" y="0"/>
                  </a:lnTo>
                  <a:lnTo>
                    <a:pt x="1134110" y="64008"/>
                  </a:lnTo>
                  <a:lnTo>
                    <a:pt x="1143254" y="64008"/>
                  </a:lnTo>
                  <a:lnTo>
                    <a:pt x="1143254" y="0"/>
                  </a:lnTo>
                  <a:close/>
                  <a:moveTo>
                    <a:pt x="1161542" y="0"/>
                  </a:moveTo>
                  <a:lnTo>
                    <a:pt x="1152398" y="0"/>
                  </a:lnTo>
                  <a:lnTo>
                    <a:pt x="1152398" y="64008"/>
                  </a:lnTo>
                  <a:lnTo>
                    <a:pt x="1161542" y="64008"/>
                  </a:lnTo>
                  <a:lnTo>
                    <a:pt x="1161542" y="0"/>
                  </a:lnTo>
                  <a:close/>
                  <a:moveTo>
                    <a:pt x="1198118" y="0"/>
                  </a:moveTo>
                  <a:lnTo>
                    <a:pt x="1170686" y="0"/>
                  </a:lnTo>
                  <a:lnTo>
                    <a:pt x="1170686" y="64008"/>
                  </a:lnTo>
                  <a:lnTo>
                    <a:pt x="1198118" y="64008"/>
                  </a:lnTo>
                  <a:lnTo>
                    <a:pt x="1198118" y="0"/>
                  </a:lnTo>
                  <a:close/>
                  <a:moveTo>
                    <a:pt x="1216406" y="0"/>
                  </a:moveTo>
                  <a:lnTo>
                    <a:pt x="1207262" y="0"/>
                  </a:lnTo>
                  <a:lnTo>
                    <a:pt x="1207262" y="64008"/>
                  </a:lnTo>
                  <a:lnTo>
                    <a:pt x="1216406" y="64008"/>
                  </a:lnTo>
                  <a:lnTo>
                    <a:pt x="1216406" y="0"/>
                  </a:lnTo>
                  <a:close/>
                  <a:moveTo>
                    <a:pt x="1234694" y="0"/>
                  </a:moveTo>
                  <a:lnTo>
                    <a:pt x="1225550" y="0"/>
                  </a:lnTo>
                  <a:lnTo>
                    <a:pt x="1225550" y="64008"/>
                  </a:lnTo>
                  <a:lnTo>
                    <a:pt x="1234694" y="64008"/>
                  </a:lnTo>
                  <a:lnTo>
                    <a:pt x="1234694" y="0"/>
                  </a:lnTo>
                  <a:close/>
                  <a:moveTo>
                    <a:pt x="1271270" y="0"/>
                  </a:moveTo>
                  <a:lnTo>
                    <a:pt x="1243838" y="0"/>
                  </a:lnTo>
                  <a:lnTo>
                    <a:pt x="1243838" y="64008"/>
                  </a:lnTo>
                  <a:lnTo>
                    <a:pt x="1271270" y="64008"/>
                  </a:lnTo>
                  <a:lnTo>
                    <a:pt x="1271270" y="0"/>
                  </a:lnTo>
                  <a:close/>
                  <a:moveTo>
                    <a:pt x="1289558" y="0"/>
                  </a:moveTo>
                  <a:lnTo>
                    <a:pt x="1280414" y="0"/>
                  </a:lnTo>
                  <a:lnTo>
                    <a:pt x="1280414" y="64008"/>
                  </a:lnTo>
                  <a:lnTo>
                    <a:pt x="1289558" y="64008"/>
                  </a:lnTo>
                  <a:lnTo>
                    <a:pt x="1289558" y="0"/>
                  </a:lnTo>
                  <a:close/>
                  <a:moveTo>
                    <a:pt x="1308150" y="0"/>
                  </a:moveTo>
                  <a:lnTo>
                    <a:pt x="1298702" y="0"/>
                  </a:lnTo>
                  <a:lnTo>
                    <a:pt x="1298702" y="64008"/>
                  </a:lnTo>
                  <a:lnTo>
                    <a:pt x="1308150" y="64008"/>
                  </a:lnTo>
                  <a:lnTo>
                    <a:pt x="1308150" y="0"/>
                  </a:lnTo>
                  <a:close/>
                  <a:moveTo>
                    <a:pt x="1344803" y="0"/>
                  </a:moveTo>
                  <a:lnTo>
                    <a:pt x="1317371" y="0"/>
                  </a:lnTo>
                  <a:lnTo>
                    <a:pt x="1317371" y="64008"/>
                  </a:lnTo>
                  <a:lnTo>
                    <a:pt x="1344803" y="64008"/>
                  </a:lnTo>
                  <a:lnTo>
                    <a:pt x="1344803" y="0"/>
                  </a:lnTo>
                  <a:close/>
                  <a:moveTo>
                    <a:pt x="1363091" y="0"/>
                  </a:moveTo>
                  <a:lnTo>
                    <a:pt x="1353947" y="0"/>
                  </a:lnTo>
                  <a:lnTo>
                    <a:pt x="1353947" y="64008"/>
                  </a:lnTo>
                  <a:lnTo>
                    <a:pt x="1363091" y="64008"/>
                  </a:lnTo>
                  <a:lnTo>
                    <a:pt x="1363091" y="0"/>
                  </a:lnTo>
                  <a:close/>
                  <a:moveTo>
                    <a:pt x="1381379" y="0"/>
                  </a:moveTo>
                  <a:lnTo>
                    <a:pt x="1372235" y="0"/>
                  </a:lnTo>
                  <a:lnTo>
                    <a:pt x="1372235" y="64008"/>
                  </a:lnTo>
                  <a:lnTo>
                    <a:pt x="1381379" y="64008"/>
                  </a:lnTo>
                  <a:lnTo>
                    <a:pt x="1381379" y="0"/>
                  </a:lnTo>
                  <a:close/>
                  <a:moveTo>
                    <a:pt x="1417942" y="0"/>
                  </a:moveTo>
                  <a:lnTo>
                    <a:pt x="1390523" y="0"/>
                  </a:lnTo>
                  <a:lnTo>
                    <a:pt x="1390523" y="64008"/>
                  </a:lnTo>
                  <a:lnTo>
                    <a:pt x="1417942" y="64008"/>
                  </a:lnTo>
                  <a:lnTo>
                    <a:pt x="1417942" y="0"/>
                  </a:lnTo>
                  <a:close/>
                  <a:moveTo>
                    <a:pt x="1436243" y="0"/>
                  </a:moveTo>
                  <a:lnTo>
                    <a:pt x="1427099" y="0"/>
                  </a:lnTo>
                  <a:lnTo>
                    <a:pt x="1427099" y="64008"/>
                  </a:lnTo>
                  <a:lnTo>
                    <a:pt x="1436243" y="64008"/>
                  </a:lnTo>
                  <a:lnTo>
                    <a:pt x="1436243" y="0"/>
                  </a:lnTo>
                  <a:close/>
                  <a:moveTo>
                    <a:pt x="1454531" y="0"/>
                  </a:moveTo>
                  <a:lnTo>
                    <a:pt x="1445387" y="0"/>
                  </a:lnTo>
                  <a:lnTo>
                    <a:pt x="1445387" y="64008"/>
                  </a:lnTo>
                  <a:lnTo>
                    <a:pt x="1454531" y="64008"/>
                  </a:lnTo>
                  <a:lnTo>
                    <a:pt x="1454531" y="0"/>
                  </a:lnTo>
                  <a:close/>
                  <a:moveTo>
                    <a:pt x="1491107" y="0"/>
                  </a:moveTo>
                  <a:lnTo>
                    <a:pt x="1463675" y="0"/>
                  </a:lnTo>
                  <a:lnTo>
                    <a:pt x="1463675" y="64008"/>
                  </a:lnTo>
                  <a:lnTo>
                    <a:pt x="1491107" y="64008"/>
                  </a:lnTo>
                  <a:lnTo>
                    <a:pt x="1491107" y="0"/>
                  </a:lnTo>
                  <a:close/>
                  <a:moveTo>
                    <a:pt x="1509395" y="0"/>
                  </a:moveTo>
                  <a:lnTo>
                    <a:pt x="1500251" y="0"/>
                  </a:lnTo>
                  <a:lnTo>
                    <a:pt x="1500251" y="64008"/>
                  </a:lnTo>
                  <a:lnTo>
                    <a:pt x="1509395" y="64008"/>
                  </a:lnTo>
                  <a:lnTo>
                    <a:pt x="1509395" y="0"/>
                  </a:lnTo>
                  <a:close/>
                  <a:moveTo>
                    <a:pt x="1527683" y="0"/>
                  </a:moveTo>
                  <a:lnTo>
                    <a:pt x="1518539" y="0"/>
                  </a:lnTo>
                  <a:lnTo>
                    <a:pt x="1518539" y="64008"/>
                  </a:lnTo>
                  <a:lnTo>
                    <a:pt x="1527683" y="64008"/>
                  </a:lnTo>
                  <a:lnTo>
                    <a:pt x="1527683" y="0"/>
                  </a:lnTo>
                  <a:close/>
                  <a:moveTo>
                    <a:pt x="1564259" y="0"/>
                  </a:moveTo>
                  <a:lnTo>
                    <a:pt x="1536827" y="0"/>
                  </a:lnTo>
                  <a:lnTo>
                    <a:pt x="1536827" y="64008"/>
                  </a:lnTo>
                  <a:lnTo>
                    <a:pt x="1564259" y="64008"/>
                  </a:lnTo>
                  <a:lnTo>
                    <a:pt x="1564259" y="0"/>
                  </a:lnTo>
                  <a:close/>
                  <a:moveTo>
                    <a:pt x="1582534" y="0"/>
                  </a:moveTo>
                  <a:lnTo>
                    <a:pt x="1573403" y="0"/>
                  </a:lnTo>
                  <a:lnTo>
                    <a:pt x="1573403" y="64008"/>
                  </a:lnTo>
                  <a:lnTo>
                    <a:pt x="1582534" y="64008"/>
                  </a:lnTo>
                  <a:lnTo>
                    <a:pt x="1582534" y="0"/>
                  </a:lnTo>
                  <a:close/>
                  <a:moveTo>
                    <a:pt x="1600835" y="0"/>
                  </a:moveTo>
                  <a:lnTo>
                    <a:pt x="1591691" y="0"/>
                  </a:lnTo>
                  <a:lnTo>
                    <a:pt x="1591691" y="64008"/>
                  </a:lnTo>
                  <a:lnTo>
                    <a:pt x="1600835" y="64008"/>
                  </a:lnTo>
                  <a:lnTo>
                    <a:pt x="1600835" y="0"/>
                  </a:lnTo>
                  <a:close/>
                  <a:moveTo>
                    <a:pt x="1637398" y="0"/>
                  </a:moveTo>
                  <a:lnTo>
                    <a:pt x="1609979" y="0"/>
                  </a:lnTo>
                  <a:lnTo>
                    <a:pt x="1609979" y="64008"/>
                  </a:lnTo>
                  <a:lnTo>
                    <a:pt x="1637398" y="64008"/>
                  </a:lnTo>
                  <a:lnTo>
                    <a:pt x="1637398" y="0"/>
                  </a:lnTo>
                  <a:close/>
                  <a:moveTo>
                    <a:pt x="1655699" y="0"/>
                  </a:moveTo>
                  <a:lnTo>
                    <a:pt x="1646555" y="0"/>
                  </a:lnTo>
                  <a:lnTo>
                    <a:pt x="1646555" y="64008"/>
                  </a:lnTo>
                  <a:lnTo>
                    <a:pt x="1655699" y="64008"/>
                  </a:lnTo>
                  <a:lnTo>
                    <a:pt x="1655699" y="0"/>
                  </a:lnTo>
                  <a:close/>
                  <a:moveTo>
                    <a:pt x="1673987" y="0"/>
                  </a:moveTo>
                  <a:lnTo>
                    <a:pt x="1664843" y="0"/>
                  </a:lnTo>
                  <a:lnTo>
                    <a:pt x="1664843" y="64008"/>
                  </a:lnTo>
                  <a:lnTo>
                    <a:pt x="1673987" y="64008"/>
                  </a:lnTo>
                  <a:lnTo>
                    <a:pt x="1673987" y="0"/>
                  </a:lnTo>
                  <a:close/>
                  <a:moveTo>
                    <a:pt x="1710563" y="0"/>
                  </a:moveTo>
                  <a:lnTo>
                    <a:pt x="1683131" y="0"/>
                  </a:lnTo>
                  <a:lnTo>
                    <a:pt x="1683131" y="64008"/>
                  </a:lnTo>
                  <a:lnTo>
                    <a:pt x="1710563" y="64008"/>
                  </a:lnTo>
                  <a:lnTo>
                    <a:pt x="1710563" y="0"/>
                  </a:lnTo>
                  <a:close/>
                  <a:moveTo>
                    <a:pt x="1728851" y="0"/>
                  </a:moveTo>
                  <a:lnTo>
                    <a:pt x="1719707" y="0"/>
                  </a:lnTo>
                  <a:lnTo>
                    <a:pt x="1719707" y="64008"/>
                  </a:lnTo>
                  <a:lnTo>
                    <a:pt x="1728851" y="64008"/>
                  </a:lnTo>
                  <a:lnTo>
                    <a:pt x="1728851" y="0"/>
                  </a:lnTo>
                  <a:close/>
                </a:path>
              </a:pathLst>
            </a:custGeom>
            <a:solidFill>
              <a:srgbClr val="177c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5" name="object 5"/>
            <p:cNvSpPr/>
            <p:nvPr/>
          </p:nvSpPr>
          <p:spPr>
            <a:xfrm>
              <a:off x="3052440" y="5829480"/>
              <a:ext cx="1710360" cy="63720"/>
            </a:xfrm>
            <a:custGeom>
              <a:avLst/>
              <a:gdLst/>
              <a:ahLst/>
              <a:rect l="l" t="t" r="r" b="b"/>
              <a:pathLst>
                <a:path w="1710689" h="64135">
                  <a:moveTo>
                    <a:pt x="9144" y="0"/>
                  </a:moveTo>
                  <a:lnTo>
                    <a:pt x="0" y="0"/>
                  </a:lnTo>
                  <a:lnTo>
                    <a:pt x="0" y="64008"/>
                  </a:lnTo>
                  <a:lnTo>
                    <a:pt x="9144" y="64008"/>
                  </a:lnTo>
                  <a:lnTo>
                    <a:pt x="9144" y="0"/>
                  </a:lnTo>
                  <a:close/>
                  <a:moveTo>
                    <a:pt x="27432" y="0"/>
                  </a:moveTo>
                  <a:lnTo>
                    <a:pt x="18288" y="0"/>
                  </a:lnTo>
                  <a:lnTo>
                    <a:pt x="18288" y="64008"/>
                  </a:lnTo>
                  <a:lnTo>
                    <a:pt x="27432" y="64008"/>
                  </a:lnTo>
                  <a:lnTo>
                    <a:pt x="27432" y="0"/>
                  </a:lnTo>
                  <a:close/>
                  <a:moveTo>
                    <a:pt x="64008" y="0"/>
                  </a:moveTo>
                  <a:lnTo>
                    <a:pt x="36576" y="0"/>
                  </a:lnTo>
                  <a:lnTo>
                    <a:pt x="36576" y="64008"/>
                  </a:lnTo>
                  <a:lnTo>
                    <a:pt x="64008" y="64008"/>
                  </a:lnTo>
                  <a:lnTo>
                    <a:pt x="64008" y="0"/>
                  </a:lnTo>
                  <a:close/>
                  <a:moveTo>
                    <a:pt x="82296" y="0"/>
                  </a:moveTo>
                  <a:lnTo>
                    <a:pt x="73152" y="0"/>
                  </a:lnTo>
                  <a:lnTo>
                    <a:pt x="73152" y="64008"/>
                  </a:lnTo>
                  <a:lnTo>
                    <a:pt x="82296" y="64008"/>
                  </a:lnTo>
                  <a:lnTo>
                    <a:pt x="82296" y="0"/>
                  </a:lnTo>
                  <a:close/>
                  <a:moveTo>
                    <a:pt x="100584" y="0"/>
                  </a:moveTo>
                  <a:lnTo>
                    <a:pt x="91440" y="0"/>
                  </a:lnTo>
                  <a:lnTo>
                    <a:pt x="91440" y="64008"/>
                  </a:lnTo>
                  <a:lnTo>
                    <a:pt x="100584" y="64008"/>
                  </a:lnTo>
                  <a:lnTo>
                    <a:pt x="100584" y="0"/>
                  </a:lnTo>
                  <a:close/>
                  <a:moveTo>
                    <a:pt x="137160" y="0"/>
                  </a:moveTo>
                  <a:lnTo>
                    <a:pt x="109728" y="0"/>
                  </a:lnTo>
                  <a:lnTo>
                    <a:pt x="109728" y="64008"/>
                  </a:lnTo>
                  <a:lnTo>
                    <a:pt x="137160" y="64008"/>
                  </a:lnTo>
                  <a:lnTo>
                    <a:pt x="137160" y="0"/>
                  </a:lnTo>
                  <a:close/>
                  <a:moveTo>
                    <a:pt x="155448" y="0"/>
                  </a:moveTo>
                  <a:lnTo>
                    <a:pt x="146304" y="0"/>
                  </a:lnTo>
                  <a:lnTo>
                    <a:pt x="146304" y="64008"/>
                  </a:lnTo>
                  <a:lnTo>
                    <a:pt x="155448" y="64008"/>
                  </a:lnTo>
                  <a:lnTo>
                    <a:pt x="155448" y="0"/>
                  </a:lnTo>
                  <a:close/>
                  <a:moveTo>
                    <a:pt x="173736" y="0"/>
                  </a:moveTo>
                  <a:lnTo>
                    <a:pt x="164592" y="0"/>
                  </a:lnTo>
                  <a:lnTo>
                    <a:pt x="164592" y="64008"/>
                  </a:lnTo>
                  <a:lnTo>
                    <a:pt x="173736" y="64008"/>
                  </a:lnTo>
                  <a:lnTo>
                    <a:pt x="173736" y="0"/>
                  </a:lnTo>
                  <a:close/>
                  <a:moveTo>
                    <a:pt x="210312" y="0"/>
                  </a:moveTo>
                  <a:lnTo>
                    <a:pt x="182880" y="0"/>
                  </a:lnTo>
                  <a:lnTo>
                    <a:pt x="182880" y="64008"/>
                  </a:lnTo>
                  <a:lnTo>
                    <a:pt x="210312" y="64008"/>
                  </a:lnTo>
                  <a:lnTo>
                    <a:pt x="210312" y="0"/>
                  </a:lnTo>
                  <a:close/>
                  <a:moveTo>
                    <a:pt x="228600" y="0"/>
                  </a:moveTo>
                  <a:lnTo>
                    <a:pt x="219456" y="0"/>
                  </a:lnTo>
                  <a:lnTo>
                    <a:pt x="219456" y="64008"/>
                  </a:lnTo>
                  <a:lnTo>
                    <a:pt x="228600" y="64008"/>
                  </a:lnTo>
                  <a:lnTo>
                    <a:pt x="228600" y="0"/>
                  </a:lnTo>
                  <a:close/>
                  <a:moveTo>
                    <a:pt x="246888" y="0"/>
                  </a:moveTo>
                  <a:lnTo>
                    <a:pt x="237744" y="0"/>
                  </a:lnTo>
                  <a:lnTo>
                    <a:pt x="237744" y="64008"/>
                  </a:lnTo>
                  <a:lnTo>
                    <a:pt x="246888" y="64008"/>
                  </a:lnTo>
                  <a:lnTo>
                    <a:pt x="246888" y="0"/>
                  </a:lnTo>
                  <a:close/>
                  <a:moveTo>
                    <a:pt x="283464" y="0"/>
                  </a:moveTo>
                  <a:lnTo>
                    <a:pt x="256032" y="0"/>
                  </a:lnTo>
                  <a:lnTo>
                    <a:pt x="256032" y="64008"/>
                  </a:lnTo>
                  <a:lnTo>
                    <a:pt x="283464" y="64008"/>
                  </a:lnTo>
                  <a:lnTo>
                    <a:pt x="283464" y="0"/>
                  </a:lnTo>
                  <a:close/>
                  <a:moveTo>
                    <a:pt x="301752" y="0"/>
                  </a:moveTo>
                  <a:lnTo>
                    <a:pt x="292608" y="0"/>
                  </a:lnTo>
                  <a:lnTo>
                    <a:pt x="292608" y="64008"/>
                  </a:lnTo>
                  <a:lnTo>
                    <a:pt x="301752" y="64008"/>
                  </a:lnTo>
                  <a:lnTo>
                    <a:pt x="301752" y="0"/>
                  </a:lnTo>
                  <a:close/>
                  <a:moveTo>
                    <a:pt x="320040" y="0"/>
                  </a:moveTo>
                  <a:lnTo>
                    <a:pt x="310896" y="0"/>
                  </a:lnTo>
                  <a:lnTo>
                    <a:pt x="310896" y="64008"/>
                  </a:lnTo>
                  <a:lnTo>
                    <a:pt x="320040" y="64008"/>
                  </a:lnTo>
                  <a:lnTo>
                    <a:pt x="320040" y="0"/>
                  </a:lnTo>
                  <a:close/>
                  <a:moveTo>
                    <a:pt x="356920" y="0"/>
                  </a:moveTo>
                  <a:lnTo>
                    <a:pt x="329184" y="0"/>
                  </a:lnTo>
                  <a:lnTo>
                    <a:pt x="329184" y="64008"/>
                  </a:lnTo>
                  <a:lnTo>
                    <a:pt x="356920" y="64008"/>
                  </a:lnTo>
                  <a:lnTo>
                    <a:pt x="356920" y="0"/>
                  </a:lnTo>
                  <a:close/>
                  <a:moveTo>
                    <a:pt x="375158" y="0"/>
                  </a:moveTo>
                  <a:lnTo>
                    <a:pt x="366014" y="0"/>
                  </a:lnTo>
                  <a:lnTo>
                    <a:pt x="366014" y="64008"/>
                  </a:lnTo>
                  <a:lnTo>
                    <a:pt x="375158" y="64008"/>
                  </a:lnTo>
                  <a:lnTo>
                    <a:pt x="375158" y="0"/>
                  </a:lnTo>
                  <a:close/>
                  <a:moveTo>
                    <a:pt x="393446" y="0"/>
                  </a:moveTo>
                  <a:lnTo>
                    <a:pt x="384302" y="0"/>
                  </a:lnTo>
                  <a:lnTo>
                    <a:pt x="384302" y="64008"/>
                  </a:lnTo>
                  <a:lnTo>
                    <a:pt x="393446" y="64008"/>
                  </a:lnTo>
                  <a:lnTo>
                    <a:pt x="393446" y="0"/>
                  </a:lnTo>
                  <a:close/>
                  <a:moveTo>
                    <a:pt x="430022" y="0"/>
                  </a:moveTo>
                  <a:lnTo>
                    <a:pt x="402590" y="0"/>
                  </a:lnTo>
                  <a:lnTo>
                    <a:pt x="402590" y="64008"/>
                  </a:lnTo>
                  <a:lnTo>
                    <a:pt x="430022" y="64008"/>
                  </a:lnTo>
                  <a:lnTo>
                    <a:pt x="430022" y="0"/>
                  </a:lnTo>
                  <a:close/>
                  <a:moveTo>
                    <a:pt x="448310" y="0"/>
                  </a:moveTo>
                  <a:lnTo>
                    <a:pt x="439166" y="0"/>
                  </a:lnTo>
                  <a:lnTo>
                    <a:pt x="439166" y="64008"/>
                  </a:lnTo>
                  <a:lnTo>
                    <a:pt x="448310" y="64008"/>
                  </a:lnTo>
                  <a:lnTo>
                    <a:pt x="448310" y="0"/>
                  </a:lnTo>
                  <a:close/>
                  <a:moveTo>
                    <a:pt x="466598" y="0"/>
                  </a:moveTo>
                  <a:lnTo>
                    <a:pt x="457454" y="0"/>
                  </a:lnTo>
                  <a:lnTo>
                    <a:pt x="457454" y="64008"/>
                  </a:lnTo>
                  <a:lnTo>
                    <a:pt x="466598" y="64008"/>
                  </a:lnTo>
                  <a:lnTo>
                    <a:pt x="466598" y="0"/>
                  </a:lnTo>
                  <a:close/>
                  <a:moveTo>
                    <a:pt x="503174" y="0"/>
                  </a:moveTo>
                  <a:lnTo>
                    <a:pt x="475742" y="0"/>
                  </a:lnTo>
                  <a:lnTo>
                    <a:pt x="475742" y="64008"/>
                  </a:lnTo>
                  <a:lnTo>
                    <a:pt x="503174" y="64008"/>
                  </a:lnTo>
                  <a:lnTo>
                    <a:pt x="503174" y="0"/>
                  </a:lnTo>
                  <a:close/>
                  <a:moveTo>
                    <a:pt x="521462" y="0"/>
                  </a:moveTo>
                  <a:lnTo>
                    <a:pt x="512318" y="0"/>
                  </a:lnTo>
                  <a:lnTo>
                    <a:pt x="512318" y="64008"/>
                  </a:lnTo>
                  <a:lnTo>
                    <a:pt x="521462" y="64008"/>
                  </a:lnTo>
                  <a:lnTo>
                    <a:pt x="521462" y="0"/>
                  </a:lnTo>
                  <a:close/>
                  <a:moveTo>
                    <a:pt x="539750" y="0"/>
                  </a:moveTo>
                  <a:lnTo>
                    <a:pt x="530606" y="0"/>
                  </a:lnTo>
                  <a:lnTo>
                    <a:pt x="530606" y="64008"/>
                  </a:lnTo>
                  <a:lnTo>
                    <a:pt x="539750" y="64008"/>
                  </a:lnTo>
                  <a:lnTo>
                    <a:pt x="539750" y="0"/>
                  </a:lnTo>
                  <a:close/>
                  <a:moveTo>
                    <a:pt x="576326" y="0"/>
                  </a:moveTo>
                  <a:lnTo>
                    <a:pt x="548894" y="0"/>
                  </a:lnTo>
                  <a:lnTo>
                    <a:pt x="548894" y="64008"/>
                  </a:lnTo>
                  <a:lnTo>
                    <a:pt x="576326" y="64008"/>
                  </a:lnTo>
                  <a:lnTo>
                    <a:pt x="576326" y="0"/>
                  </a:lnTo>
                  <a:close/>
                  <a:moveTo>
                    <a:pt x="594614" y="0"/>
                  </a:moveTo>
                  <a:lnTo>
                    <a:pt x="585470" y="0"/>
                  </a:lnTo>
                  <a:lnTo>
                    <a:pt x="585470" y="64008"/>
                  </a:lnTo>
                  <a:lnTo>
                    <a:pt x="594614" y="64008"/>
                  </a:lnTo>
                  <a:lnTo>
                    <a:pt x="594614" y="0"/>
                  </a:lnTo>
                  <a:close/>
                  <a:moveTo>
                    <a:pt x="612902" y="0"/>
                  </a:moveTo>
                  <a:lnTo>
                    <a:pt x="603758" y="0"/>
                  </a:lnTo>
                  <a:lnTo>
                    <a:pt x="603758" y="64008"/>
                  </a:lnTo>
                  <a:lnTo>
                    <a:pt x="612902" y="64008"/>
                  </a:lnTo>
                  <a:lnTo>
                    <a:pt x="612902" y="0"/>
                  </a:lnTo>
                  <a:close/>
                  <a:moveTo>
                    <a:pt x="649478" y="0"/>
                  </a:moveTo>
                  <a:lnTo>
                    <a:pt x="622046" y="0"/>
                  </a:lnTo>
                  <a:lnTo>
                    <a:pt x="622046" y="64008"/>
                  </a:lnTo>
                  <a:lnTo>
                    <a:pt x="649478" y="64008"/>
                  </a:lnTo>
                  <a:lnTo>
                    <a:pt x="649478" y="0"/>
                  </a:lnTo>
                  <a:close/>
                  <a:moveTo>
                    <a:pt x="667766" y="0"/>
                  </a:moveTo>
                  <a:lnTo>
                    <a:pt x="658622" y="0"/>
                  </a:lnTo>
                  <a:lnTo>
                    <a:pt x="658622" y="64008"/>
                  </a:lnTo>
                  <a:lnTo>
                    <a:pt x="667766" y="64008"/>
                  </a:lnTo>
                  <a:lnTo>
                    <a:pt x="667766" y="0"/>
                  </a:lnTo>
                  <a:close/>
                  <a:moveTo>
                    <a:pt x="686054" y="0"/>
                  </a:moveTo>
                  <a:lnTo>
                    <a:pt x="676910" y="0"/>
                  </a:lnTo>
                  <a:lnTo>
                    <a:pt x="676910" y="64008"/>
                  </a:lnTo>
                  <a:lnTo>
                    <a:pt x="686054" y="64008"/>
                  </a:lnTo>
                  <a:lnTo>
                    <a:pt x="686054" y="0"/>
                  </a:lnTo>
                  <a:close/>
                  <a:moveTo>
                    <a:pt x="722630" y="0"/>
                  </a:moveTo>
                  <a:lnTo>
                    <a:pt x="695198" y="0"/>
                  </a:lnTo>
                  <a:lnTo>
                    <a:pt x="695198" y="64008"/>
                  </a:lnTo>
                  <a:lnTo>
                    <a:pt x="722630" y="64008"/>
                  </a:lnTo>
                  <a:lnTo>
                    <a:pt x="722630" y="0"/>
                  </a:lnTo>
                  <a:close/>
                  <a:moveTo>
                    <a:pt x="740918" y="0"/>
                  </a:moveTo>
                  <a:lnTo>
                    <a:pt x="731774" y="0"/>
                  </a:lnTo>
                  <a:lnTo>
                    <a:pt x="731774" y="64008"/>
                  </a:lnTo>
                  <a:lnTo>
                    <a:pt x="740918" y="64008"/>
                  </a:lnTo>
                  <a:lnTo>
                    <a:pt x="740918" y="0"/>
                  </a:lnTo>
                  <a:close/>
                  <a:moveTo>
                    <a:pt x="759206" y="0"/>
                  </a:moveTo>
                  <a:lnTo>
                    <a:pt x="750062" y="0"/>
                  </a:lnTo>
                  <a:lnTo>
                    <a:pt x="750062" y="64008"/>
                  </a:lnTo>
                  <a:lnTo>
                    <a:pt x="759206" y="64008"/>
                  </a:lnTo>
                  <a:lnTo>
                    <a:pt x="759206" y="0"/>
                  </a:lnTo>
                  <a:close/>
                  <a:moveTo>
                    <a:pt x="795782" y="0"/>
                  </a:moveTo>
                  <a:lnTo>
                    <a:pt x="768350" y="0"/>
                  </a:lnTo>
                  <a:lnTo>
                    <a:pt x="768350" y="64008"/>
                  </a:lnTo>
                  <a:lnTo>
                    <a:pt x="795782" y="64008"/>
                  </a:lnTo>
                  <a:lnTo>
                    <a:pt x="795782" y="0"/>
                  </a:lnTo>
                  <a:close/>
                  <a:moveTo>
                    <a:pt x="814070" y="0"/>
                  </a:moveTo>
                  <a:lnTo>
                    <a:pt x="804926" y="0"/>
                  </a:lnTo>
                  <a:lnTo>
                    <a:pt x="804926" y="64008"/>
                  </a:lnTo>
                  <a:lnTo>
                    <a:pt x="814070" y="64008"/>
                  </a:lnTo>
                  <a:lnTo>
                    <a:pt x="814070" y="0"/>
                  </a:lnTo>
                  <a:close/>
                  <a:moveTo>
                    <a:pt x="832358" y="0"/>
                  </a:moveTo>
                  <a:lnTo>
                    <a:pt x="823214" y="0"/>
                  </a:lnTo>
                  <a:lnTo>
                    <a:pt x="823214" y="64008"/>
                  </a:lnTo>
                  <a:lnTo>
                    <a:pt x="832358" y="64008"/>
                  </a:lnTo>
                  <a:lnTo>
                    <a:pt x="832358" y="0"/>
                  </a:lnTo>
                  <a:close/>
                  <a:moveTo>
                    <a:pt x="868934" y="0"/>
                  </a:moveTo>
                  <a:lnTo>
                    <a:pt x="841502" y="0"/>
                  </a:lnTo>
                  <a:lnTo>
                    <a:pt x="841502" y="64008"/>
                  </a:lnTo>
                  <a:lnTo>
                    <a:pt x="868934" y="64008"/>
                  </a:lnTo>
                  <a:lnTo>
                    <a:pt x="868934" y="0"/>
                  </a:lnTo>
                  <a:close/>
                  <a:moveTo>
                    <a:pt x="887222" y="0"/>
                  </a:moveTo>
                  <a:lnTo>
                    <a:pt x="878078" y="0"/>
                  </a:lnTo>
                  <a:lnTo>
                    <a:pt x="878078" y="64008"/>
                  </a:lnTo>
                  <a:lnTo>
                    <a:pt x="887222" y="64008"/>
                  </a:lnTo>
                  <a:lnTo>
                    <a:pt x="887222" y="0"/>
                  </a:lnTo>
                  <a:close/>
                  <a:moveTo>
                    <a:pt x="905510" y="0"/>
                  </a:moveTo>
                  <a:lnTo>
                    <a:pt x="896366" y="0"/>
                  </a:lnTo>
                  <a:lnTo>
                    <a:pt x="896366" y="64008"/>
                  </a:lnTo>
                  <a:lnTo>
                    <a:pt x="905510" y="64008"/>
                  </a:lnTo>
                  <a:lnTo>
                    <a:pt x="905510" y="0"/>
                  </a:lnTo>
                  <a:close/>
                  <a:moveTo>
                    <a:pt x="942086" y="0"/>
                  </a:moveTo>
                  <a:lnTo>
                    <a:pt x="914654" y="0"/>
                  </a:lnTo>
                  <a:lnTo>
                    <a:pt x="914654" y="64008"/>
                  </a:lnTo>
                  <a:lnTo>
                    <a:pt x="942086" y="64008"/>
                  </a:lnTo>
                  <a:lnTo>
                    <a:pt x="942086" y="0"/>
                  </a:lnTo>
                  <a:close/>
                  <a:moveTo>
                    <a:pt x="960374" y="0"/>
                  </a:moveTo>
                  <a:lnTo>
                    <a:pt x="951230" y="0"/>
                  </a:lnTo>
                  <a:lnTo>
                    <a:pt x="951230" y="64008"/>
                  </a:lnTo>
                  <a:lnTo>
                    <a:pt x="960374" y="64008"/>
                  </a:lnTo>
                  <a:lnTo>
                    <a:pt x="960374" y="0"/>
                  </a:lnTo>
                  <a:close/>
                  <a:moveTo>
                    <a:pt x="978662" y="0"/>
                  </a:moveTo>
                  <a:lnTo>
                    <a:pt x="969518" y="0"/>
                  </a:lnTo>
                  <a:lnTo>
                    <a:pt x="969518" y="64008"/>
                  </a:lnTo>
                  <a:lnTo>
                    <a:pt x="978662" y="64008"/>
                  </a:lnTo>
                  <a:lnTo>
                    <a:pt x="978662" y="0"/>
                  </a:lnTo>
                  <a:close/>
                  <a:moveTo>
                    <a:pt x="1015238" y="0"/>
                  </a:moveTo>
                  <a:lnTo>
                    <a:pt x="987806" y="0"/>
                  </a:lnTo>
                  <a:lnTo>
                    <a:pt x="987806" y="64008"/>
                  </a:lnTo>
                  <a:lnTo>
                    <a:pt x="1015238" y="64008"/>
                  </a:lnTo>
                  <a:lnTo>
                    <a:pt x="1015238" y="0"/>
                  </a:lnTo>
                  <a:close/>
                  <a:moveTo>
                    <a:pt x="1033526" y="0"/>
                  </a:moveTo>
                  <a:lnTo>
                    <a:pt x="1024382" y="0"/>
                  </a:lnTo>
                  <a:lnTo>
                    <a:pt x="1024382" y="64008"/>
                  </a:lnTo>
                  <a:lnTo>
                    <a:pt x="1033526" y="64008"/>
                  </a:lnTo>
                  <a:lnTo>
                    <a:pt x="1033526" y="0"/>
                  </a:lnTo>
                  <a:close/>
                  <a:moveTo>
                    <a:pt x="1051814" y="0"/>
                  </a:moveTo>
                  <a:lnTo>
                    <a:pt x="1042670" y="0"/>
                  </a:lnTo>
                  <a:lnTo>
                    <a:pt x="1042670" y="64008"/>
                  </a:lnTo>
                  <a:lnTo>
                    <a:pt x="1051814" y="64008"/>
                  </a:lnTo>
                  <a:lnTo>
                    <a:pt x="1051814" y="0"/>
                  </a:lnTo>
                  <a:close/>
                  <a:moveTo>
                    <a:pt x="1088390" y="0"/>
                  </a:moveTo>
                  <a:lnTo>
                    <a:pt x="1060958" y="0"/>
                  </a:lnTo>
                  <a:lnTo>
                    <a:pt x="1060958" y="64008"/>
                  </a:lnTo>
                  <a:lnTo>
                    <a:pt x="1088390" y="64008"/>
                  </a:lnTo>
                  <a:lnTo>
                    <a:pt x="1088390" y="0"/>
                  </a:lnTo>
                  <a:close/>
                  <a:moveTo>
                    <a:pt x="1106678" y="0"/>
                  </a:moveTo>
                  <a:lnTo>
                    <a:pt x="1097534" y="0"/>
                  </a:lnTo>
                  <a:lnTo>
                    <a:pt x="1097534" y="64008"/>
                  </a:lnTo>
                  <a:lnTo>
                    <a:pt x="1106678" y="64008"/>
                  </a:lnTo>
                  <a:lnTo>
                    <a:pt x="1106678" y="0"/>
                  </a:lnTo>
                  <a:close/>
                  <a:moveTo>
                    <a:pt x="1125220" y="0"/>
                  </a:moveTo>
                  <a:lnTo>
                    <a:pt x="1116076" y="0"/>
                  </a:lnTo>
                  <a:lnTo>
                    <a:pt x="1116076" y="64008"/>
                  </a:lnTo>
                  <a:lnTo>
                    <a:pt x="1125220" y="64008"/>
                  </a:lnTo>
                  <a:lnTo>
                    <a:pt x="1125220" y="0"/>
                  </a:lnTo>
                  <a:close/>
                  <a:moveTo>
                    <a:pt x="1161796" y="0"/>
                  </a:moveTo>
                  <a:lnTo>
                    <a:pt x="1134364" y="0"/>
                  </a:lnTo>
                  <a:lnTo>
                    <a:pt x="1134364" y="64008"/>
                  </a:lnTo>
                  <a:lnTo>
                    <a:pt x="1161796" y="64008"/>
                  </a:lnTo>
                  <a:lnTo>
                    <a:pt x="1161796" y="0"/>
                  </a:lnTo>
                  <a:close/>
                  <a:moveTo>
                    <a:pt x="1180084" y="0"/>
                  </a:moveTo>
                  <a:lnTo>
                    <a:pt x="1170940" y="0"/>
                  </a:lnTo>
                  <a:lnTo>
                    <a:pt x="1170940" y="64008"/>
                  </a:lnTo>
                  <a:lnTo>
                    <a:pt x="1180084" y="64008"/>
                  </a:lnTo>
                  <a:lnTo>
                    <a:pt x="1180084" y="0"/>
                  </a:lnTo>
                  <a:close/>
                  <a:moveTo>
                    <a:pt x="1198372" y="0"/>
                  </a:moveTo>
                  <a:lnTo>
                    <a:pt x="1189228" y="0"/>
                  </a:lnTo>
                  <a:lnTo>
                    <a:pt x="1189228" y="64008"/>
                  </a:lnTo>
                  <a:lnTo>
                    <a:pt x="1198372" y="64008"/>
                  </a:lnTo>
                  <a:lnTo>
                    <a:pt x="1198372" y="0"/>
                  </a:lnTo>
                  <a:close/>
                  <a:moveTo>
                    <a:pt x="1234948" y="0"/>
                  </a:moveTo>
                  <a:lnTo>
                    <a:pt x="1207516" y="0"/>
                  </a:lnTo>
                  <a:lnTo>
                    <a:pt x="1207516" y="64008"/>
                  </a:lnTo>
                  <a:lnTo>
                    <a:pt x="1234948" y="64008"/>
                  </a:lnTo>
                  <a:lnTo>
                    <a:pt x="1234948" y="0"/>
                  </a:lnTo>
                  <a:close/>
                  <a:moveTo>
                    <a:pt x="1253236" y="0"/>
                  </a:moveTo>
                  <a:lnTo>
                    <a:pt x="1244092" y="0"/>
                  </a:lnTo>
                  <a:lnTo>
                    <a:pt x="1244092" y="64008"/>
                  </a:lnTo>
                  <a:lnTo>
                    <a:pt x="1253236" y="64008"/>
                  </a:lnTo>
                  <a:lnTo>
                    <a:pt x="1253236" y="0"/>
                  </a:lnTo>
                  <a:close/>
                  <a:moveTo>
                    <a:pt x="1271524" y="0"/>
                  </a:moveTo>
                  <a:lnTo>
                    <a:pt x="1262380" y="0"/>
                  </a:lnTo>
                  <a:lnTo>
                    <a:pt x="1262380" y="64008"/>
                  </a:lnTo>
                  <a:lnTo>
                    <a:pt x="1271524" y="64008"/>
                  </a:lnTo>
                  <a:lnTo>
                    <a:pt x="1271524" y="0"/>
                  </a:lnTo>
                  <a:close/>
                  <a:moveTo>
                    <a:pt x="1308100" y="0"/>
                  </a:moveTo>
                  <a:lnTo>
                    <a:pt x="1280668" y="0"/>
                  </a:lnTo>
                  <a:lnTo>
                    <a:pt x="1280668" y="64008"/>
                  </a:lnTo>
                  <a:lnTo>
                    <a:pt x="1308100" y="64008"/>
                  </a:lnTo>
                  <a:lnTo>
                    <a:pt x="1308100" y="0"/>
                  </a:lnTo>
                  <a:close/>
                  <a:moveTo>
                    <a:pt x="1326388" y="0"/>
                  </a:moveTo>
                  <a:lnTo>
                    <a:pt x="1317244" y="0"/>
                  </a:lnTo>
                  <a:lnTo>
                    <a:pt x="1317244" y="64008"/>
                  </a:lnTo>
                  <a:lnTo>
                    <a:pt x="1326388" y="64008"/>
                  </a:lnTo>
                  <a:lnTo>
                    <a:pt x="1326388" y="0"/>
                  </a:lnTo>
                  <a:close/>
                  <a:moveTo>
                    <a:pt x="1344676" y="0"/>
                  </a:moveTo>
                  <a:lnTo>
                    <a:pt x="1335532" y="0"/>
                  </a:lnTo>
                  <a:lnTo>
                    <a:pt x="1335532" y="64008"/>
                  </a:lnTo>
                  <a:lnTo>
                    <a:pt x="1344676" y="64008"/>
                  </a:lnTo>
                  <a:lnTo>
                    <a:pt x="1344676" y="0"/>
                  </a:lnTo>
                  <a:close/>
                  <a:moveTo>
                    <a:pt x="1381252" y="0"/>
                  </a:moveTo>
                  <a:lnTo>
                    <a:pt x="1353820" y="0"/>
                  </a:lnTo>
                  <a:lnTo>
                    <a:pt x="1353820" y="64008"/>
                  </a:lnTo>
                  <a:lnTo>
                    <a:pt x="1381252" y="64008"/>
                  </a:lnTo>
                  <a:lnTo>
                    <a:pt x="1381252" y="0"/>
                  </a:lnTo>
                  <a:close/>
                  <a:moveTo>
                    <a:pt x="1399540" y="0"/>
                  </a:moveTo>
                  <a:lnTo>
                    <a:pt x="1390396" y="0"/>
                  </a:lnTo>
                  <a:lnTo>
                    <a:pt x="1390396" y="64008"/>
                  </a:lnTo>
                  <a:lnTo>
                    <a:pt x="1399540" y="64008"/>
                  </a:lnTo>
                  <a:lnTo>
                    <a:pt x="1399540" y="0"/>
                  </a:lnTo>
                  <a:close/>
                  <a:moveTo>
                    <a:pt x="1417828" y="0"/>
                  </a:moveTo>
                  <a:lnTo>
                    <a:pt x="1408684" y="0"/>
                  </a:lnTo>
                  <a:lnTo>
                    <a:pt x="1408684" y="64008"/>
                  </a:lnTo>
                  <a:lnTo>
                    <a:pt x="1417828" y="64008"/>
                  </a:lnTo>
                  <a:lnTo>
                    <a:pt x="1417828" y="0"/>
                  </a:lnTo>
                  <a:close/>
                  <a:moveTo>
                    <a:pt x="1454404" y="0"/>
                  </a:moveTo>
                  <a:lnTo>
                    <a:pt x="1426972" y="0"/>
                  </a:lnTo>
                  <a:lnTo>
                    <a:pt x="1426972" y="64008"/>
                  </a:lnTo>
                  <a:lnTo>
                    <a:pt x="1454404" y="64008"/>
                  </a:lnTo>
                  <a:lnTo>
                    <a:pt x="1454404" y="0"/>
                  </a:lnTo>
                  <a:close/>
                  <a:moveTo>
                    <a:pt x="1472692" y="0"/>
                  </a:moveTo>
                  <a:lnTo>
                    <a:pt x="1463548" y="0"/>
                  </a:lnTo>
                  <a:lnTo>
                    <a:pt x="1463548" y="64008"/>
                  </a:lnTo>
                  <a:lnTo>
                    <a:pt x="1472692" y="64008"/>
                  </a:lnTo>
                  <a:lnTo>
                    <a:pt x="1472692" y="0"/>
                  </a:lnTo>
                  <a:close/>
                  <a:moveTo>
                    <a:pt x="1490967" y="0"/>
                  </a:moveTo>
                  <a:lnTo>
                    <a:pt x="1481836" y="0"/>
                  </a:lnTo>
                  <a:lnTo>
                    <a:pt x="1481836" y="64008"/>
                  </a:lnTo>
                  <a:lnTo>
                    <a:pt x="1490967" y="64008"/>
                  </a:lnTo>
                  <a:lnTo>
                    <a:pt x="1490967" y="0"/>
                  </a:lnTo>
                  <a:close/>
                  <a:moveTo>
                    <a:pt x="1527556" y="0"/>
                  </a:moveTo>
                  <a:lnTo>
                    <a:pt x="1500124" y="0"/>
                  </a:lnTo>
                  <a:lnTo>
                    <a:pt x="1500124" y="64008"/>
                  </a:lnTo>
                  <a:lnTo>
                    <a:pt x="1527556" y="64008"/>
                  </a:lnTo>
                  <a:lnTo>
                    <a:pt x="1527556" y="0"/>
                  </a:lnTo>
                  <a:close/>
                  <a:moveTo>
                    <a:pt x="1545844" y="0"/>
                  </a:moveTo>
                  <a:lnTo>
                    <a:pt x="1536700" y="0"/>
                  </a:lnTo>
                  <a:lnTo>
                    <a:pt x="1536700" y="64008"/>
                  </a:lnTo>
                  <a:lnTo>
                    <a:pt x="1545844" y="64008"/>
                  </a:lnTo>
                  <a:lnTo>
                    <a:pt x="1545844" y="0"/>
                  </a:lnTo>
                  <a:close/>
                  <a:moveTo>
                    <a:pt x="1564132" y="0"/>
                  </a:moveTo>
                  <a:lnTo>
                    <a:pt x="1554988" y="0"/>
                  </a:lnTo>
                  <a:lnTo>
                    <a:pt x="1554988" y="64008"/>
                  </a:lnTo>
                  <a:lnTo>
                    <a:pt x="1564132" y="64008"/>
                  </a:lnTo>
                  <a:lnTo>
                    <a:pt x="1564132" y="0"/>
                  </a:lnTo>
                  <a:close/>
                  <a:moveTo>
                    <a:pt x="1600708" y="0"/>
                  </a:moveTo>
                  <a:lnTo>
                    <a:pt x="1573276" y="0"/>
                  </a:lnTo>
                  <a:lnTo>
                    <a:pt x="1573276" y="64008"/>
                  </a:lnTo>
                  <a:lnTo>
                    <a:pt x="1600708" y="64008"/>
                  </a:lnTo>
                  <a:lnTo>
                    <a:pt x="1600708" y="0"/>
                  </a:lnTo>
                  <a:close/>
                  <a:moveTo>
                    <a:pt x="1618996" y="0"/>
                  </a:moveTo>
                  <a:lnTo>
                    <a:pt x="1609852" y="0"/>
                  </a:lnTo>
                  <a:lnTo>
                    <a:pt x="1609852" y="64008"/>
                  </a:lnTo>
                  <a:lnTo>
                    <a:pt x="1618996" y="64008"/>
                  </a:lnTo>
                  <a:lnTo>
                    <a:pt x="1618996" y="0"/>
                  </a:lnTo>
                  <a:close/>
                  <a:moveTo>
                    <a:pt x="1637284" y="0"/>
                  </a:moveTo>
                  <a:lnTo>
                    <a:pt x="1628140" y="0"/>
                  </a:lnTo>
                  <a:lnTo>
                    <a:pt x="1628140" y="64008"/>
                  </a:lnTo>
                  <a:lnTo>
                    <a:pt x="1637284" y="64008"/>
                  </a:lnTo>
                  <a:lnTo>
                    <a:pt x="1637284" y="0"/>
                  </a:lnTo>
                  <a:close/>
                  <a:moveTo>
                    <a:pt x="1673860" y="0"/>
                  </a:moveTo>
                  <a:lnTo>
                    <a:pt x="1646428" y="0"/>
                  </a:lnTo>
                  <a:lnTo>
                    <a:pt x="1646428" y="64008"/>
                  </a:lnTo>
                  <a:lnTo>
                    <a:pt x="1673860" y="64008"/>
                  </a:lnTo>
                  <a:lnTo>
                    <a:pt x="1673860" y="0"/>
                  </a:lnTo>
                  <a:close/>
                  <a:moveTo>
                    <a:pt x="1692148" y="0"/>
                  </a:moveTo>
                  <a:lnTo>
                    <a:pt x="1683004" y="0"/>
                  </a:lnTo>
                  <a:lnTo>
                    <a:pt x="1683004" y="64008"/>
                  </a:lnTo>
                  <a:lnTo>
                    <a:pt x="1692148" y="64008"/>
                  </a:lnTo>
                  <a:lnTo>
                    <a:pt x="1692148" y="0"/>
                  </a:lnTo>
                  <a:close/>
                  <a:moveTo>
                    <a:pt x="1710436" y="0"/>
                  </a:moveTo>
                  <a:lnTo>
                    <a:pt x="1701292" y="0"/>
                  </a:lnTo>
                  <a:lnTo>
                    <a:pt x="1701292" y="64008"/>
                  </a:lnTo>
                  <a:lnTo>
                    <a:pt x="1710436" y="64008"/>
                  </a:lnTo>
                  <a:lnTo>
                    <a:pt x="1710436" y="0"/>
                  </a:lnTo>
                  <a:close/>
                </a:path>
              </a:pathLst>
            </a:custGeom>
            <a:solidFill>
              <a:srgbClr val="177c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6" name="object 6"/>
            <p:cNvSpPr/>
            <p:nvPr/>
          </p:nvSpPr>
          <p:spPr>
            <a:xfrm>
              <a:off x="4753440" y="5829480"/>
              <a:ext cx="1491120" cy="63720"/>
            </a:xfrm>
            <a:custGeom>
              <a:avLst/>
              <a:gdLst/>
              <a:ahLst/>
              <a:rect l="l" t="t" r="r" b="b"/>
              <a:pathLst>
                <a:path w="1491614" h="64135">
                  <a:moveTo>
                    <a:pt x="9144" y="0"/>
                  </a:moveTo>
                  <a:lnTo>
                    <a:pt x="0" y="0"/>
                  </a:lnTo>
                  <a:lnTo>
                    <a:pt x="0" y="64008"/>
                  </a:lnTo>
                  <a:lnTo>
                    <a:pt x="9144" y="64008"/>
                  </a:lnTo>
                  <a:lnTo>
                    <a:pt x="9144" y="0"/>
                  </a:lnTo>
                  <a:close/>
                  <a:moveTo>
                    <a:pt x="45720" y="0"/>
                  </a:moveTo>
                  <a:lnTo>
                    <a:pt x="18288" y="0"/>
                  </a:lnTo>
                  <a:lnTo>
                    <a:pt x="18288" y="64008"/>
                  </a:lnTo>
                  <a:lnTo>
                    <a:pt x="45720" y="64008"/>
                  </a:lnTo>
                  <a:lnTo>
                    <a:pt x="45720" y="0"/>
                  </a:lnTo>
                  <a:close/>
                  <a:moveTo>
                    <a:pt x="64008" y="0"/>
                  </a:moveTo>
                  <a:lnTo>
                    <a:pt x="54864" y="0"/>
                  </a:lnTo>
                  <a:lnTo>
                    <a:pt x="54864" y="64008"/>
                  </a:lnTo>
                  <a:lnTo>
                    <a:pt x="64008" y="64008"/>
                  </a:lnTo>
                  <a:lnTo>
                    <a:pt x="64008" y="0"/>
                  </a:lnTo>
                  <a:close/>
                  <a:moveTo>
                    <a:pt x="82296" y="0"/>
                  </a:moveTo>
                  <a:lnTo>
                    <a:pt x="73152" y="0"/>
                  </a:lnTo>
                  <a:lnTo>
                    <a:pt x="73152" y="64008"/>
                  </a:lnTo>
                  <a:lnTo>
                    <a:pt x="82296" y="64008"/>
                  </a:lnTo>
                  <a:lnTo>
                    <a:pt x="82296" y="0"/>
                  </a:lnTo>
                  <a:close/>
                  <a:moveTo>
                    <a:pt x="118872" y="0"/>
                  </a:moveTo>
                  <a:lnTo>
                    <a:pt x="91440" y="0"/>
                  </a:lnTo>
                  <a:lnTo>
                    <a:pt x="91440" y="64008"/>
                  </a:lnTo>
                  <a:lnTo>
                    <a:pt x="118872" y="64008"/>
                  </a:lnTo>
                  <a:lnTo>
                    <a:pt x="118872" y="0"/>
                  </a:lnTo>
                  <a:close/>
                  <a:moveTo>
                    <a:pt x="137160" y="0"/>
                  </a:moveTo>
                  <a:lnTo>
                    <a:pt x="128016" y="0"/>
                  </a:lnTo>
                  <a:lnTo>
                    <a:pt x="128016" y="64008"/>
                  </a:lnTo>
                  <a:lnTo>
                    <a:pt x="137160" y="64008"/>
                  </a:lnTo>
                  <a:lnTo>
                    <a:pt x="137160" y="0"/>
                  </a:lnTo>
                  <a:close/>
                  <a:moveTo>
                    <a:pt x="155448" y="0"/>
                  </a:moveTo>
                  <a:lnTo>
                    <a:pt x="146304" y="0"/>
                  </a:lnTo>
                  <a:lnTo>
                    <a:pt x="146304" y="64008"/>
                  </a:lnTo>
                  <a:lnTo>
                    <a:pt x="155448" y="64008"/>
                  </a:lnTo>
                  <a:lnTo>
                    <a:pt x="155448" y="0"/>
                  </a:lnTo>
                  <a:close/>
                  <a:moveTo>
                    <a:pt x="192328" y="0"/>
                  </a:moveTo>
                  <a:lnTo>
                    <a:pt x="164592" y="0"/>
                  </a:lnTo>
                  <a:lnTo>
                    <a:pt x="164592" y="64008"/>
                  </a:lnTo>
                  <a:lnTo>
                    <a:pt x="192328" y="64008"/>
                  </a:lnTo>
                  <a:lnTo>
                    <a:pt x="192328" y="0"/>
                  </a:lnTo>
                  <a:close/>
                  <a:moveTo>
                    <a:pt x="210693" y="0"/>
                  </a:moveTo>
                  <a:lnTo>
                    <a:pt x="201549" y="0"/>
                  </a:lnTo>
                  <a:lnTo>
                    <a:pt x="201549" y="64008"/>
                  </a:lnTo>
                  <a:lnTo>
                    <a:pt x="210693" y="64008"/>
                  </a:lnTo>
                  <a:lnTo>
                    <a:pt x="210693" y="0"/>
                  </a:lnTo>
                  <a:close/>
                  <a:moveTo>
                    <a:pt x="228981" y="0"/>
                  </a:moveTo>
                  <a:lnTo>
                    <a:pt x="219837" y="0"/>
                  </a:lnTo>
                  <a:lnTo>
                    <a:pt x="219837" y="64008"/>
                  </a:lnTo>
                  <a:lnTo>
                    <a:pt x="228981" y="64008"/>
                  </a:lnTo>
                  <a:lnTo>
                    <a:pt x="228981" y="0"/>
                  </a:lnTo>
                  <a:close/>
                  <a:moveTo>
                    <a:pt x="265557" y="0"/>
                  </a:moveTo>
                  <a:lnTo>
                    <a:pt x="238125" y="0"/>
                  </a:lnTo>
                  <a:lnTo>
                    <a:pt x="238125" y="64008"/>
                  </a:lnTo>
                  <a:lnTo>
                    <a:pt x="265557" y="64008"/>
                  </a:lnTo>
                  <a:lnTo>
                    <a:pt x="265557" y="0"/>
                  </a:lnTo>
                  <a:close/>
                  <a:moveTo>
                    <a:pt x="283845" y="0"/>
                  </a:moveTo>
                  <a:lnTo>
                    <a:pt x="274701" y="0"/>
                  </a:lnTo>
                  <a:lnTo>
                    <a:pt x="274701" y="64008"/>
                  </a:lnTo>
                  <a:lnTo>
                    <a:pt x="283845" y="64008"/>
                  </a:lnTo>
                  <a:lnTo>
                    <a:pt x="283845" y="0"/>
                  </a:lnTo>
                  <a:close/>
                  <a:moveTo>
                    <a:pt x="302133" y="0"/>
                  </a:moveTo>
                  <a:lnTo>
                    <a:pt x="292989" y="0"/>
                  </a:lnTo>
                  <a:lnTo>
                    <a:pt x="292989" y="64008"/>
                  </a:lnTo>
                  <a:lnTo>
                    <a:pt x="302133" y="64008"/>
                  </a:lnTo>
                  <a:lnTo>
                    <a:pt x="302133" y="0"/>
                  </a:lnTo>
                  <a:close/>
                  <a:moveTo>
                    <a:pt x="338709" y="0"/>
                  </a:moveTo>
                  <a:lnTo>
                    <a:pt x="311277" y="0"/>
                  </a:lnTo>
                  <a:lnTo>
                    <a:pt x="311277" y="64008"/>
                  </a:lnTo>
                  <a:lnTo>
                    <a:pt x="338709" y="64008"/>
                  </a:lnTo>
                  <a:lnTo>
                    <a:pt x="338709" y="0"/>
                  </a:lnTo>
                  <a:close/>
                  <a:moveTo>
                    <a:pt x="356997" y="0"/>
                  </a:moveTo>
                  <a:lnTo>
                    <a:pt x="347853" y="0"/>
                  </a:lnTo>
                  <a:lnTo>
                    <a:pt x="347853" y="64008"/>
                  </a:lnTo>
                  <a:lnTo>
                    <a:pt x="356997" y="64008"/>
                  </a:lnTo>
                  <a:lnTo>
                    <a:pt x="356997" y="0"/>
                  </a:lnTo>
                  <a:close/>
                  <a:moveTo>
                    <a:pt x="375285" y="0"/>
                  </a:moveTo>
                  <a:lnTo>
                    <a:pt x="366141" y="0"/>
                  </a:lnTo>
                  <a:lnTo>
                    <a:pt x="366141" y="64008"/>
                  </a:lnTo>
                  <a:lnTo>
                    <a:pt x="375285" y="64008"/>
                  </a:lnTo>
                  <a:lnTo>
                    <a:pt x="375285" y="0"/>
                  </a:lnTo>
                  <a:close/>
                  <a:moveTo>
                    <a:pt x="411861" y="0"/>
                  </a:moveTo>
                  <a:lnTo>
                    <a:pt x="384429" y="0"/>
                  </a:lnTo>
                  <a:lnTo>
                    <a:pt x="384429" y="64008"/>
                  </a:lnTo>
                  <a:lnTo>
                    <a:pt x="411861" y="64008"/>
                  </a:lnTo>
                  <a:lnTo>
                    <a:pt x="411861" y="0"/>
                  </a:lnTo>
                  <a:close/>
                  <a:moveTo>
                    <a:pt x="430149" y="0"/>
                  </a:moveTo>
                  <a:lnTo>
                    <a:pt x="421005" y="0"/>
                  </a:lnTo>
                  <a:lnTo>
                    <a:pt x="421005" y="64008"/>
                  </a:lnTo>
                  <a:lnTo>
                    <a:pt x="430149" y="64008"/>
                  </a:lnTo>
                  <a:lnTo>
                    <a:pt x="430149" y="0"/>
                  </a:lnTo>
                  <a:close/>
                  <a:moveTo>
                    <a:pt x="448437" y="0"/>
                  </a:moveTo>
                  <a:lnTo>
                    <a:pt x="439293" y="0"/>
                  </a:lnTo>
                  <a:lnTo>
                    <a:pt x="439293" y="64008"/>
                  </a:lnTo>
                  <a:lnTo>
                    <a:pt x="448437" y="64008"/>
                  </a:lnTo>
                  <a:lnTo>
                    <a:pt x="448437" y="0"/>
                  </a:lnTo>
                  <a:close/>
                  <a:moveTo>
                    <a:pt x="485013" y="0"/>
                  </a:moveTo>
                  <a:lnTo>
                    <a:pt x="457581" y="0"/>
                  </a:lnTo>
                  <a:lnTo>
                    <a:pt x="457581" y="64008"/>
                  </a:lnTo>
                  <a:lnTo>
                    <a:pt x="485013" y="64008"/>
                  </a:lnTo>
                  <a:lnTo>
                    <a:pt x="485013" y="0"/>
                  </a:lnTo>
                  <a:close/>
                  <a:moveTo>
                    <a:pt x="503301" y="0"/>
                  </a:moveTo>
                  <a:lnTo>
                    <a:pt x="494157" y="0"/>
                  </a:lnTo>
                  <a:lnTo>
                    <a:pt x="494157" y="64008"/>
                  </a:lnTo>
                  <a:lnTo>
                    <a:pt x="503301" y="64008"/>
                  </a:lnTo>
                  <a:lnTo>
                    <a:pt x="503301" y="0"/>
                  </a:lnTo>
                  <a:close/>
                  <a:moveTo>
                    <a:pt x="521589" y="0"/>
                  </a:moveTo>
                  <a:lnTo>
                    <a:pt x="512445" y="0"/>
                  </a:lnTo>
                  <a:lnTo>
                    <a:pt x="512445" y="64008"/>
                  </a:lnTo>
                  <a:lnTo>
                    <a:pt x="521589" y="64008"/>
                  </a:lnTo>
                  <a:lnTo>
                    <a:pt x="521589" y="0"/>
                  </a:lnTo>
                  <a:close/>
                  <a:moveTo>
                    <a:pt x="558165" y="0"/>
                  </a:moveTo>
                  <a:lnTo>
                    <a:pt x="530733" y="0"/>
                  </a:lnTo>
                  <a:lnTo>
                    <a:pt x="530733" y="64008"/>
                  </a:lnTo>
                  <a:lnTo>
                    <a:pt x="558165" y="64008"/>
                  </a:lnTo>
                  <a:lnTo>
                    <a:pt x="558165" y="0"/>
                  </a:lnTo>
                  <a:close/>
                  <a:moveTo>
                    <a:pt x="576453" y="0"/>
                  </a:moveTo>
                  <a:lnTo>
                    <a:pt x="567309" y="0"/>
                  </a:lnTo>
                  <a:lnTo>
                    <a:pt x="567309" y="64008"/>
                  </a:lnTo>
                  <a:lnTo>
                    <a:pt x="576453" y="64008"/>
                  </a:lnTo>
                  <a:lnTo>
                    <a:pt x="576453" y="0"/>
                  </a:lnTo>
                  <a:close/>
                  <a:moveTo>
                    <a:pt x="594741" y="0"/>
                  </a:moveTo>
                  <a:lnTo>
                    <a:pt x="585597" y="0"/>
                  </a:lnTo>
                  <a:lnTo>
                    <a:pt x="585597" y="64008"/>
                  </a:lnTo>
                  <a:lnTo>
                    <a:pt x="594741" y="64008"/>
                  </a:lnTo>
                  <a:lnTo>
                    <a:pt x="594741" y="0"/>
                  </a:lnTo>
                  <a:close/>
                  <a:moveTo>
                    <a:pt x="631317" y="0"/>
                  </a:moveTo>
                  <a:lnTo>
                    <a:pt x="603885" y="0"/>
                  </a:lnTo>
                  <a:lnTo>
                    <a:pt x="603885" y="64008"/>
                  </a:lnTo>
                  <a:lnTo>
                    <a:pt x="631317" y="64008"/>
                  </a:lnTo>
                  <a:lnTo>
                    <a:pt x="631317" y="0"/>
                  </a:lnTo>
                  <a:close/>
                  <a:moveTo>
                    <a:pt x="649605" y="0"/>
                  </a:moveTo>
                  <a:lnTo>
                    <a:pt x="640461" y="0"/>
                  </a:lnTo>
                  <a:lnTo>
                    <a:pt x="640461" y="64008"/>
                  </a:lnTo>
                  <a:lnTo>
                    <a:pt x="649605" y="64008"/>
                  </a:lnTo>
                  <a:lnTo>
                    <a:pt x="649605" y="0"/>
                  </a:lnTo>
                  <a:close/>
                  <a:moveTo>
                    <a:pt x="667893" y="0"/>
                  </a:moveTo>
                  <a:lnTo>
                    <a:pt x="658749" y="0"/>
                  </a:lnTo>
                  <a:lnTo>
                    <a:pt x="658749" y="64008"/>
                  </a:lnTo>
                  <a:lnTo>
                    <a:pt x="667893" y="64008"/>
                  </a:lnTo>
                  <a:lnTo>
                    <a:pt x="667893" y="0"/>
                  </a:lnTo>
                  <a:close/>
                  <a:moveTo>
                    <a:pt x="704469" y="0"/>
                  </a:moveTo>
                  <a:lnTo>
                    <a:pt x="677037" y="0"/>
                  </a:lnTo>
                  <a:lnTo>
                    <a:pt x="677037" y="64008"/>
                  </a:lnTo>
                  <a:lnTo>
                    <a:pt x="704469" y="64008"/>
                  </a:lnTo>
                  <a:lnTo>
                    <a:pt x="704469" y="0"/>
                  </a:lnTo>
                  <a:close/>
                  <a:moveTo>
                    <a:pt x="722757" y="0"/>
                  </a:moveTo>
                  <a:lnTo>
                    <a:pt x="713613" y="0"/>
                  </a:lnTo>
                  <a:lnTo>
                    <a:pt x="713613" y="64008"/>
                  </a:lnTo>
                  <a:lnTo>
                    <a:pt x="722757" y="64008"/>
                  </a:lnTo>
                  <a:lnTo>
                    <a:pt x="722757" y="0"/>
                  </a:lnTo>
                  <a:close/>
                  <a:moveTo>
                    <a:pt x="741045" y="0"/>
                  </a:moveTo>
                  <a:lnTo>
                    <a:pt x="731901" y="0"/>
                  </a:lnTo>
                  <a:lnTo>
                    <a:pt x="731901" y="64008"/>
                  </a:lnTo>
                  <a:lnTo>
                    <a:pt x="741045" y="64008"/>
                  </a:lnTo>
                  <a:lnTo>
                    <a:pt x="741045" y="0"/>
                  </a:lnTo>
                  <a:close/>
                  <a:moveTo>
                    <a:pt x="777621" y="0"/>
                  </a:moveTo>
                  <a:lnTo>
                    <a:pt x="750189" y="0"/>
                  </a:lnTo>
                  <a:lnTo>
                    <a:pt x="750189" y="64008"/>
                  </a:lnTo>
                  <a:lnTo>
                    <a:pt x="777621" y="64008"/>
                  </a:lnTo>
                  <a:lnTo>
                    <a:pt x="777621" y="0"/>
                  </a:lnTo>
                  <a:close/>
                  <a:moveTo>
                    <a:pt x="795909" y="0"/>
                  </a:moveTo>
                  <a:lnTo>
                    <a:pt x="786765" y="0"/>
                  </a:lnTo>
                  <a:lnTo>
                    <a:pt x="786765" y="64008"/>
                  </a:lnTo>
                  <a:lnTo>
                    <a:pt x="795909" y="64008"/>
                  </a:lnTo>
                  <a:lnTo>
                    <a:pt x="795909" y="0"/>
                  </a:lnTo>
                  <a:close/>
                  <a:moveTo>
                    <a:pt x="814184" y="0"/>
                  </a:moveTo>
                  <a:lnTo>
                    <a:pt x="805053" y="0"/>
                  </a:lnTo>
                  <a:lnTo>
                    <a:pt x="805053" y="64008"/>
                  </a:lnTo>
                  <a:lnTo>
                    <a:pt x="814184" y="64008"/>
                  </a:lnTo>
                  <a:lnTo>
                    <a:pt x="814184" y="0"/>
                  </a:lnTo>
                  <a:close/>
                  <a:moveTo>
                    <a:pt x="850773" y="0"/>
                  </a:moveTo>
                  <a:lnTo>
                    <a:pt x="823341" y="0"/>
                  </a:lnTo>
                  <a:lnTo>
                    <a:pt x="823341" y="64008"/>
                  </a:lnTo>
                  <a:lnTo>
                    <a:pt x="850773" y="64008"/>
                  </a:lnTo>
                  <a:lnTo>
                    <a:pt x="850773" y="0"/>
                  </a:lnTo>
                  <a:close/>
                  <a:moveTo>
                    <a:pt x="869061" y="0"/>
                  </a:moveTo>
                  <a:lnTo>
                    <a:pt x="859917" y="0"/>
                  </a:lnTo>
                  <a:lnTo>
                    <a:pt x="859917" y="64008"/>
                  </a:lnTo>
                  <a:lnTo>
                    <a:pt x="869061" y="64008"/>
                  </a:lnTo>
                  <a:lnTo>
                    <a:pt x="869061" y="0"/>
                  </a:lnTo>
                  <a:close/>
                  <a:moveTo>
                    <a:pt x="887349" y="0"/>
                  </a:moveTo>
                  <a:lnTo>
                    <a:pt x="878205" y="0"/>
                  </a:lnTo>
                  <a:lnTo>
                    <a:pt x="878205" y="64008"/>
                  </a:lnTo>
                  <a:lnTo>
                    <a:pt x="887349" y="64008"/>
                  </a:lnTo>
                  <a:lnTo>
                    <a:pt x="887349" y="0"/>
                  </a:lnTo>
                  <a:close/>
                  <a:moveTo>
                    <a:pt x="923925" y="0"/>
                  </a:moveTo>
                  <a:lnTo>
                    <a:pt x="896493" y="0"/>
                  </a:lnTo>
                  <a:lnTo>
                    <a:pt x="896493" y="64008"/>
                  </a:lnTo>
                  <a:lnTo>
                    <a:pt x="923925" y="64008"/>
                  </a:lnTo>
                  <a:lnTo>
                    <a:pt x="923925" y="0"/>
                  </a:lnTo>
                  <a:close/>
                  <a:moveTo>
                    <a:pt x="942467" y="0"/>
                  </a:moveTo>
                  <a:lnTo>
                    <a:pt x="933323" y="0"/>
                  </a:lnTo>
                  <a:lnTo>
                    <a:pt x="933323" y="64008"/>
                  </a:lnTo>
                  <a:lnTo>
                    <a:pt x="942467" y="64008"/>
                  </a:lnTo>
                  <a:lnTo>
                    <a:pt x="942467" y="0"/>
                  </a:lnTo>
                  <a:close/>
                  <a:moveTo>
                    <a:pt x="960755" y="0"/>
                  </a:moveTo>
                  <a:lnTo>
                    <a:pt x="951611" y="0"/>
                  </a:lnTo>
                  <a:lnTo>
                    <a:pt x="951611" y="64008"/>
                  </a:lnTo>
                  <a:lnTo>
                    <a:pt x="960755" y="64008"/>
                  </a:lnTo>
                  <a:lnTo>
                    <a:pt x="960755" y="0"/>
                  </a:lnTo>
                  <a:close/>
                  <a:moveTo>
                    <a:pt x="997331" y="0"/>
                  </a:moveTo>
                  <a:lnTo>
                    <a:pt x="969899" y="0"/>
                  </a:lnTo>
                  <a:lnTo>
                    <a:pt x="969899" y="64008"/>
                  </a:lnTo>
                  <a:lnTo>
                    <a:pt x="997331" y="64008"/>
                  </a:lnTo>
                  <a:lnTo>
                    <a:pt x="997331" y="0"/>
                  </a:lnTo>
                  <a:close/>
                  <a:moveTo>
                    <a:pt x="1015619" y="0"/>
                  </a:moveTo>
                  <a:lnTo>
                    <a:pt x="1006475" y="0"/>
                  </a:lnTo>
                  <a:lnTo>
                    <a:pt x="1006475" y="64008"/>
                  </a:lnTo>
                  <a:lnTo>
                    <a:pt x="1015619" y="64008"/>
                  </a:lnTo>
                  <a:lnTo>
                    <a:pt x="1015619" y="0"/>
                  </a:lnTo>
                  <a:close/>
                  <a:moveTo>
                    <a:pt x="1033907" y="0"/>
                  </a:moveTo>
                  <a:lnTo>
                    <a:pt x="1024763" y="0"/>
                  </a:lnTo>
                  <a:lnTo>
                    <a:pt x="1024763" y="64008"/>
                  </a:lnTo>
                  <a:lnTo>
                    <a:pt x="1033907" y="64008"/>
                  </a:lnTo>
                  <a:lnTo>
                    <a:pt x="1033907" y="0"/>
                  </a:lnTo>
                  <a:close/>
                  <a:moveTo>
                    <a:pt x="1070483" y="0"/>
                  </a:moveTo>
                  <a:lnTo>
                    <a:pt x="1043051" y="0"/>
                  </a:lnTo>
                  <a:lnTo>
                    <a:pt x="1043051" y="64008"/>
                  </a:lnTo>
                  <a:lnTo>
                    <a:pt x="1070483" y="64008"/>
                  </a:lnTo>
                  <a:lnTo>
                    <a:pt x="1070483" y="0"/>
                  </a:lnTo>
                  <a:close/>
                  <a:moveTo>
                    <a:pt x="1088771" y="0"/>
                  </a:moveTo>
                  <a:lnTo>
                    <a:pt x="1079627" y="0"/>
                  </a:lnTo>
                  <a:lnTo>
                    <a:pt x="1079627" y="64008"/>
                  </a:lnTo>
                  <a:lnTo>
                    <a:pt x="1088771" y="64008"/>
                  </a:lnTo>
                  <a:lnTo>
                    <a:pt x="1088771" y="0"/>
                  </a:lnTo>
                  <a:close/>
                  <a:moveTo>
                    <a:pt x="1107059" y="0"/>
                  </a:moveTo>
                  <a:lnTo>
                    <a:pt x="1097915" y="0"/>
                  </a:lnTo>
                  <a:lnTo>
                    <a:pt x="1097915" y="64008"/>
                  </a:lnTo>
                  <a:lnTo>
                    <a:pt x="1107059" y="64008"/>
                  </a:lnTo>
                  <a:lnTo>
                    <a:pt x="1107059" y="0"/>
                  </a:lnTo>
                  <a:close/>
                  <a:moveTo>
                    <a:pt x="1143635" y="0"/>
                  </a:moveTo>
                  <a:lnTo>
                    <a:pt x="1116203" y="0"/>
                  </a:lnTo>
                  <a:lnTo>
                    <a:pt x="1116203" y="64008"/>
                  </a:lnTo>
                  <a:lnTo>
                    <a:pt x="1143635" y="64008"/>
                  </a:lnTo>
                  <a:lnTo>
                    <a:pt x="1143635" y="0"/>
                  </a:lnTo>
                  <a:close/>
                  <a:moveTo>
                    <a:pt x="1161923" y="0"/>
                  </a:moveTo>
                  <a:lnTo>
                    <a:pt x="1152779" y="0"/>
                  </a:lnTo>
                  <a:lnTo>
                    <a:pt x="1152779" y="64008"/>
                  </a:lnTo>
                  <a:lnTo>
                    <a:pt x="1161923" y="64008"/>
                  </a:lnTo>
                  <a:lnTo>
                    <a:pt x="1161923" y="0"/>
                  </a:lnTo>
                  <a:close/>
                  <a:moveTo>
                    <a:pt x="1180211" y="0"/>
                  </a:moveTo>
                  <a:lnTo>
                    <a:pt x="1171067" y="0"/>
                  </a:lnTo>
                  <a:lnTo>
                    <a:pt x="1171067" y="64008"/>
                  </a:lnTo>
                  <a:lnTo>
                    <a:pt x="1180211" y="64008"/>
                  </a:lnTo>
                  <a:lnTo>
                    <a:pt x="1180211" y="0"/>
                  </a:lnTo>
                  <a:close/>
                  <a:moveTo>
                    <a:pt x="1216787" y="0"/>
                  </a:moveTo>
                  <a:lnTo>
                    <a:pt x="1189355" y="0"/>
                  </a:lnTo>
                  <a:lnTo>
                    <a:pt x="1189355" y="64008"/>
                  </a:lnTo>
                  <a:lnTo>
                    <a:pt x="1216787" y="64008"/>
                  </a:lnTo>
                  <a:lnTo>
                    <a:pt x="1216787" y="0"/>
                  </a:lnTo>
                  <a:close/>
                  <a:moveTo>
                    <a:pt x="1235075" y="0"/>
                  </a:moveTo>
                  <a:lnTo>
                    <a:pt x="1225931" y="0"/>
                  </a:lnTo>
                  <a:lnTo>
                    <a:pt x="1225931" y="64008"/>
                  </a:lnTo>
                  <a:lnTo>
                    <a:pt x="1235075" y="64008"/>
                  </a:lnTo>
                  <a:lnTo>
                    <a:pt x="1235075" y="0"/>
                  </a:lnTo>
                  <a:close/>
                  <a:moveTo>
                    <a:pt x="1253363" y="0"/>
                  </a:moveTo>
                  <a:lnTo>
                    <a:pt x="1244219" y="0"/>
                  </a:lnTo>
                  <a:lnTo>
                    <a:pt x="1244219" y="64008"/>
                  </a:lnTo>
                  <a:lnTo>
                    <a:pt x="1253363" y="64008"/>
                  </a:lnTo>
                  <a:lnTo>
                    <a:pt x="1253363" y="0"/>
                  </a:lnTo>
                  <a:close/>
                  <a:moveTo>
                    <a:pt x="1289939" y="0"/>
                  </a:moveTo>
                  <a:lnTo>
                    <a:pt x="1262507" y="0"/>
                  </a:lnTo>
                  <a:lnTo>
                    <a:pt x="1262507" y="64008"/>
                  </a:lnTo>
                  <a:lnTo>
                    <a:pt x="1289939" y="64008"/>
                  </a:lnTo>
                  <a:lnTo>
                    <a:pt x="1289939" y="0"/>
                  </a:lnTo>
                  <a:close/>
                  <a:moveTo>
                    <a:pt x="1308227" y="0"/>
                  </a:moveTo>
                  <a:lnTo>
                    <a:pt x="1299083" y="0"/>
                  </a:lnTo>
                  <a:lnTo>
                    <a:pt x="1299083" y="64008"/>
                  </a:lnTo>
                  <a:lnTo>
                    <a:pt x="1308227" y="64008"/>
                  </a:lnTo>
                  <a:lnTo>
                    <a:pt x="1308227" y="0"/>
                  </a:lnTo>
                  <a:close/>
                  <a:moveTo>
                    <a:pt x="1326515" y="0"/>
                  </a:moveTo>
                  <a:lnTo>
                    <a:pt x="1317371" y="0"/>
                  </a:lnTo>
                  <a:lnTo>
                    <a:pt x="1317371" y="64008"/>
                  </a:lnTo>
                  <a:lnTo>
                    <a:pt x="1326515" y="64008"/>
                  </a:lnTo>
                  <a:lnTo>
                    <a:pt x="1326515" y="0"/>
                  </a:lnTo>
                  <a:close/>
                  <a:moveTo>
                    <a:pt x="1363091" y="0"/>
                  </a:moveTo>
                  <a:lnTo>
                    <a:pt x="1335659" y="0"/>
                  </a:lnTo>
                  <a:lnTo>
                    <a:pt x="1335659" y="64008"/>
                  </a:lnTo>
                  <a:lnTo>
                    <a:pt x="1363091" y="64008"/>
                  </a:lnTo>
                  <a:lnTo>
                    <a:pt x="1363091" y="0"/>
                  </a:lnTo>
                  <a:close/>
                  <a:moveTo>
                    <a:pt x="1381379" y="0"/>
                  </a:moveTo>
                  <a:lnTo>
                    <a:pt x="1372235" y="0"/>
                  </a:lnTo>
                  <a:lnTo>
                    <a:pt x="1372235" y="64008"/>
                  </a:lnTo>
                  <a:lnTo>
                    <a:pt x="1381379" y="64008"/>
                  </a:lnTo>
                  <a:lnTo>
                    <a:pt x="1381379" y="0"/>
                  </a:lnTo>
                  <a:close/>
                  <a:moveTo>
                    <a:pt x="1399667" y="0"/>
                  </a:moveTo>
                  <a:lnTo>
                    <a:pt x="1390523" y="0"/>
                  </a:lnTo>
                  <a:lnTo>
                    <a:pt x="1390523" y="64008"/>
                  </a:lnTo>
                  <a:lnTo>
                    <a:pt x="1399667" y="64008"/>
                  </a:lnTo>
                  <a:lnTo>
                    <a:pt x="1399667" y="0"/>
                  </a:lnTo>
                  <a:close/>
                  <a:moveTo>
                    <a:pt x="1436243" y="0"/>
                  </a:moveTo>
                  <a:lnTo>
                    <a:pt x="1408811" y="0"/>
                  </a:lnTo>
                  <a:lnTo>
                    <a:pt x="1408811" y="64008"/>
                  </a:lnTo>
                  <a:lnTo>
                    <a:pt x="1436243" y="64008"/>
                  </a:lnTo>
                  <a:lnTo>
                    <a:pt x="1436243" y="0"/>
                  </a:lnTo>
                  <a:close/>
                  <a:moveTo>
                    <a:pt x="1454531" y="0"/>
                  </a:moveTo>
                  <a:lnTo>
                    <a:pt x="1445387" y="0"/>
                  </a:lnTo>
                  <a:lnTo>
                    <a:pt x="1445387" y="64008"/>
                  </a:lnTo>
                  <a:lnTo>
                    <a:pt x="1454531" y="64008"/>
                  </a:lnTo>
                  <a:lnTo>
                    <a:pt x="1454531" y="0"/>
                  </a:lnTo>
                  <a:close/>
                  <a:moveTo>
                    <a:pt x="1472819" y="0"/>
                  </a:moveTo>
                  <a:lnTo>
                    <a:pt x="1463675" y="0"/>
                  </a:lnTo>
                  <a:lnTo>
                    <a:pt x="1463675" y="64008"/>
                  </a:lnTo>
                  <a:lnTo>
                    <a:pt x="1472819" y="64008"/>
                  </a:lnTo>
                  <a:lnTo>
                    <a:pt x="1472819" y="0"/>
                  </a:lnTo>
                  <a:close/>
                  <a:moveTo>
                    <a:pt x="1491107" y="0"/>
                  </a:moveTo>
                  <a:lnTo>
                    <a:pt x="1481963" y="0"/>
                  </a:lnTo>
                  <a:lnTo>
                    <a:pt x="1481963" y="64008"/>
                  </a:lnTo>
                  <a:lnTo>
                    <a:pt x="1491107" y="64008"/>
                  </a:lnTo>
                  <a:lnTo>
                    <a:pt x="1491107" y="0"/>
                  </a:lnTo>
                  <a:close/>
                </a:path>
              </a:pathLst>
            </a:custGeom>
            <a:solidFill>
              <a:srgbClr val="177c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LibreOffice/7.3.2.2$Linux_X86_64 LibreOffice_project/49f2b1bff42cfccbd8f788c8dc32c1c309559be0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2022-05-08T07:52:07Z</dcterms:created>
  <dc:creator/>
  <dc:description/>
  <dc:language>en-US</dc:language>
  <cp:lastModifiedBy/>
  <dcterms:modified xsi:type="dcterms:W3CDTF">2022-05-08T07:52:07Z</dcterms:modified>
  <cp:revision>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2022-05-07T00:00:00Z</vt:filetime>
  </property>
  <property fmtid="{D5CDD505-2E9C-101B-9397-08002B2CF9AE}" pid="3" name="Creator">
    <vt:lpwstr>Microsoft® Word 2013</vt:lpwstr>
  </property>
  <property fmtid="{D5CDD505-2E9C-101B-9397-08002B2CF9AE}" pid="4" name="LastSaved">
    <vt:filetime>2022-05-08T00:00:00Z</vt:filetime>
  </property>
  <property fmtid="{D5CDD505-2E9C-101B-9397-08002B2CF9AE}" pid="5" name="PresentationFormat">
    <vt:lpwstr>On-screen Show (4:3)</vt:lpwstr>
  </property>
</Properties>
</file>