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6B5C0E-39B3-40C5-B30B-650CC5D7F11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5C55E2-E29B-46E6-B545-081FC18DAE0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07C55B-85F2-4C50-918F-94B08BED656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62BF1E-B71C-4E4A-A137-4285D408693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B43B7F-6164-4394-8AC7-3BE702EE0EA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9BB892-492F-49F1-A4E7-7D9D748F79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62D470-143F-4116-AF10-F7064818B7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4734BC-E4F6-415C-94AF-074432E061B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23400" y="8176680"/>
            <a:ext cx="5925240" cy="101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4FF144-B0DA-46EA-A005-A27E48C40F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DB4001-C44F-4506-94CD-92A7F19E97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66C336-2053-4331-9048-7524E66C39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9F9D7F-2211-4D7E-A910-D98DE33931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219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E4F5F8D-C95E-491A-906A-E96CC410721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23400" y="8176680"/>
            <a:ext cx="59252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HALLOWEEN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2022-05-08T06:24:54Z</dcterms:created>
  <dc:creator/>
  <dc:description/>
  <dc:language>en-US</dc:language>
  <cp:lastModifiedBy/>
  <dcterms:modified xsi:type="dcterms:W3CDTF">2022-05-08T06:24:54Z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