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20EBEE-0F4A-4FAB-ACE6-437CDFB7A9C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E5ABEE-59A8-4D07-BF78-1854BF9C383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94ACAD-E13E-43AA-8B7B-4544D89EFF3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309BDC-C2F5-4721-BBA5-549150D793F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09F2DD-5C82-4239-A649-F239570C877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FF8F4A-55CD-4BEF-BC87-86C6C17EF6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AA3BBC-8023-4660-A842-55C67588598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7E998F-B002-4F4E-A926-8EBF067C09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484360" y="66600"/>
            <a:ext cx="2802960" cy="70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022FF7-E90E-4A51-9C97-EE6DC9C2BF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BA2D1D-A49B-419A-8682-CC1849F968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1CE8D4-F839-4171-92ED-E8EABAA9F5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07DCB4-CFF7-497E-860A-19FCCDA4FA8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96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A10598B-97FC-4CC2-B90F-7F4811DC1A5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484360" y="66600"/>
            <a:ext cx="2802600" cy="1681200"/>
          </a:xfrm>
          <a:prstGeom prst="rect">
            <a:avLst/>
          </a:prstGeom>
          <a:noFill/>
          <a:ln w="0">
            <a:noFill/>
          </a:ln>
        </p:spPr>
        <p:txBody>
          <a:bodyPr lIns="0" rIns="0" tIns="1800" bIns="0" anchor="t">
            <a:noAutofit/>
          </a:bodyPr>
          <a:p>
            <a:pPr marL="12600" indent="137160">
              <a:lnSpc>
                <a:spcPts val="595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212a35"/>
                </a:solidFill>
                <a:latin typeface="Arial"/>
              </a:rPr>
              <a:t>Ciencias Naturales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908440" y="1716120"/>
            <a:ext cx="19598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649080" y="8181000"/>
            <a:ext cx="2389680" cy="7038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040" bIns="0" anchor="t">
            <a:spAutoFit/>
          </a:bodyPr>
          <a:p>
            <a:pPr>
              <a:lnSpc>
                <a:spcPct val="100000"/>
              </a:lnSpc>
              <a:spcBef>
                <a:spcPts val="40"/>
              </a:spcBef>
              <a:buNone/>
            </a:pPr>
            <a:endParaRPr b="0" lang="en-US" sz="850" spc="-1" strike="noStrike">
              <a:latin typeface="Arial"/>
            </a:endParaRPr>
          </a:p>
          <a:p>
            <a:pPr marL="198000" indent="33120" algn="just">
              <a:lnSpc>
                <a:spcPct val="170000"/>
              </a:lnSpc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2022-07-29T04:54:54Z</dcterms:created>
  <dc:creator/>
  <dc:description/>
  <dc:language>en-US</dc:language>
  <cp:lastModifiedBy/>
  <dcterms:modified xsi:type="dcterms:W3CDTF">2022-07-29T04:54:54Z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