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286755-1783-4275-981C-0B1BE3FE5D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A1340C-3B0A-4704-9F30-C6D174D7F5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097419-9181-4ECD-B7E3-0822689FCA5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57A705-E67F-4E7F-B15C-F8B81A9039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F575FA-89C6-49EC-8D46-8C3D1AE2CA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F06B47-87C6-4431-9EB8-5D37601B566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5426D9-C7B1-4F3F-B08D-4B17C49278F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C35890-1C15-4FEE-A7FE-9724F9B4407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66320" y="4865760"/>
            <a:ext cx="3623400" cy="71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45618A-10C4-4EAE-9B4E-40080101F7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E89238-2864-4208-A414-88E50FF834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95E45E-E9CB-4091-B6BD-EA92B8B75B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0F7856-EC77-4787-8712-650104C4D4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3545280" y="4147920"/>
            <a:ext cx="465120" cy="829440"/>
          </a:xfrm>
          <a:custGeom>
            <a:avLst/>
            <a:gdLst/>
            <a:ahLst/>
            <a:rect l="l" t="t" r="r" b="b"/>
            <a:pathLst>
              <a:path w="465454" h="829945">
                <a:moveTo>
                  <a:pt x="247015" y="83820"/>
                </a:moveTo>
                <a:lnTo>
                  <a:pt x="218440" y="83820"/>
                </a:lnTo>
                <a:lnTo>
                  <a:pt x="218440" y="114300"/>
                </a:lnTo>
                <a:lnTo>
                  <a:pt x="247015" y="114300"/>
                </a:lnTo>
                <a:lnTo>
                  <a:pt x="247015" y="83820"/>
                </a:lnTo>
                <a:close/>
                <a:moveTo>
                  <a:pt x="197485" y="16510"/>
                </a:moveTo>
                <a:lnTo>
                  <a:pt x="180975" y="40005"/>
                </a:lnTo>
                <a:lnTo>
                  <a:pt x="206375" y="57150"/>
                </a:lnTo>
                <a:lnTo>
                  <a:pt x="180975" y="73660"/>
                </a:lnTo>
                <a:lnTo>
                  <a:pt x="197485" y="97790"/>
                </a:lnTo>
                <a:lnTo>
                  <a:pt x="218440" y="83820"/>
                </a:lnTo>
                <a:lnTo>
                  <a:pt x="277495" y="83820"/>
                </a:lnTo>
                <a:lnTo>
                  <a:pt x="283845" y="73660"/>
                </a:lnTo>
                <a:lnTo>
                  <a:pt x="258445" y="57150"/>
                </a:lnTo>
                <a:lnTo>
                  <a:pt x="283845" y="40005"/>
                </a:lnTo>
                <a:lnTo>
                  <a:pt x="277495" y="30480"/>
                </a:lnTo>
                <a:lnTo>
                  <a:pt x="218440" y="30480"/>
                </a:lnTo>
                <a:lnTo>
                  <a:pt x="197485" y="16510"/>
                </a:lnTo>
                <a:close/>
                <a:moveTo>
                  <a:pt x="277495" y="83820"/>
                </a:moveTo>
                <a:lnTo>
                  <a:pt x="247015" y="83820"/>
                </a:lnTo>
                <a:lnTo>
                  <a:pt x="267970" y="97790"/>
                </a:lnTo>
                <a:lnTo>
                  <a:pt x="277495" y="83820"/>
                </a:lnTo>
                <a:close/>
                <a:moveTo>
                  <a:pt x="247015" y="0"/>
                </a:moveTo>
                <a:lnTo>
                  <a:pt x="218440" y="0"/>
                </a:lnTo>
                <a:lnTo>
                  <a:pt x="218440" y="30480"/>
                </a:lnTo>
                <a:lnTo>
                  <a:pt x="247015" y="30480"/>
                </a:lnTo>
                <a:lnTo>
                  <a:pt x="247015" y="0"/>
                </a:lnTo>
                <a:close/>
                <a:moveTo>
                  <a:pt x="267970" y="16510"/>
                </a:moveTo>
                <a:lnTo>
                  <a:pt x="247015" y="30480"/>
                </a:lnTo>
                <a:lnTo>
                  <a:pt x="277495" y="30480"/>
                </a:lnTo>
                <a:lnTo>
                  <a:pt x="267970" y="16510"/>
                </a:lnTo>
                <a:close/>
                <a:moveTo>
                  <a:pt x="327660" y="414655"/>
                </a:moveTo>
                <a:lnTo>
                  <a:pt x="137795" y="414655"/>
                </a:lnTo>
                <a:lnTo>
                  <a:pt x="142875" y="417830"/>
                </a:lnTo>
                <a:lnTo>
                  <a:pt x="145415" y="422910"/>
                </a:lnTo>
                <a:lnTo>
                  <a:pt x="147955" y="427355"/>
                </a:lnTo>
                <a:lnTo>
                  <a:pt x="147320" y="433070"/>
                </a:lnTo>
                <a:lnTo>
                  <a:pt x="144145" y="437515"/>
                </a:lnTo>
                <a:lnTo>
                  <a:pt x="59690" y="558165"/>
                </a:lnTo>
                <a:lnTo>
                  <a:pt x="97790" y="558165"/>
                </a:lnTo>
                <a:lnTo>
                  <a:pt x="102870" y="561340"/>
                </a:lnTo>
                <a:lnTo>
                  <a:pt x="107950" y="570230"/>
                </a:lnTo>
                <a:lnTo>
                  <a:pt x="107315" y="575945"/>
                </a:lnTo>
                <a:lnTo>
                  <a:pt x="104140" y="580390"/>
                </a:lnTo>
                <a:lnTo>
                  <a:pt x="0" y="730250"/>
                </a:lnTo>
                <a:lnTo>
                  <a:pt x="465455" y="730250"/>
                </a:lnTo>
                <a:lnTo>
                  <a:pt x="435610" y="687070"/>
                </a:lnTo>
                <a:lnTo>
                  <a:pt x="146050" y="687070"/>
                </a:lnTo>
                <a:lnTo>
                  <a:pt x="134620" y="684530"/>
                </a:lnTo>
                <a:lnTo>
                  <a:pt x="125095" y="678815"/>
                </a:lnTo>
                <a:lnTo>
                  <a:pt x="119380" y="669290"/>
                </a:lnTo>
                <a:lnTo>
                  <a:pt x="116840" y="658495"/>
                </a:lnTo>
                <a:lnTo>
                  <a:pt x="119380" y="647065"/>
                </a:lnTo>
                <a:lnTo>
                  <a:pt x="125095" y="638175"/>
                </a:lnTo>
                <a:lnTo>
                  <a:pt x="134620" y="631825"/>
                </a:lnTo>
                <a:lnTo>
                  <a:pt x="146050" y="629920"/>
                </a:lnTo>
                <a:lnTo>
                  <a:pt x="394970" y="629920"/>
                </a:lnTo>
                <a:lnTo>
                  <a:pt x="358140" y="575945"/>
                </a:lnTo>
                <a:lnTo>
                  <a:pt x="357505" y="572770"/>
                </a:lnTo>
                <a:lnTo>
                  <a:pt x="160020" y="572770"/>
                </a:lnTo>
                <a:lnTo>
                  <a:pt x="160020" y="543560"/>
                </a:lnTo>
                <a:lnTo>
                  <a:pt x="394970" y="543560"/>
                </a:lnTo>
                <a:lnTo>
                  <a:pt x="375285" y="514985"/>
                </a:lnTo>
                <a:lnTo>
                  <a:pt x="261620" y="514985"/>
                </a:lnTo>
                <a:lnTo>
                  <a:pt x="250190" y="513080"/>
                </a:lnTo>
                <a:lnTo>
                  <a:pt x="241300" y="506730"/>
                </a:lnTo>
                <a:lnTo>
                  <a:pt x="234950" y="497840"/>
                </a:lnTo>
                <a:lnTo>
                  <a:pt x="232410" y="486410"/>
                </a:lnTo>
                <a:lnTo>
                  <a:pt x="234950" y="475615"/>
                </a:lnTo>
                <a:lnTo>
                  <a:pt x="241300" y="466090"/>
                </a:lnTo>
                <a:lnTo>
                  <a:pt x="250190" y="460375"/>
                </a:lnTo>
                <a:lnTo>
                  <a:pt x="261620" y="457835"/>
                </a:lnTo>
                <a:lnTo>
                  <a:pt x="335280" y="457835"/>
                </a:lnTo>
                <a:lnTo>
                  <a:pt x="317500" y="433070"/>
                </a:lnTo>
                <a:lnTo>
                  <a:pt x="317500" y="427355"/>
                </a:lnTo>
                <a:lnTo>
                  <a:pt x="320040" y="422910"/>
                </a:lnTo>
                <a:lnTo>
                  <a:pt x="322580" y="417830"/>
                </a:lnTo>
                <a:lnTo>
                  <a:pt x="327660" y="414655"/>
                </a:lnTo>
                <a:close/>
                <a:moveTo>
                  <a:pt x="394970" y="629920"/>
                </a:moveTo>
                <a:lnTo>
                  <a:pt x="146050" y="629920"/>
                </a:lnTo>
                <a:lnTo>
                  <a:pt x="156845" y="631825"/>
                </a:lnTo>
                <a:lnTo>
                  <a:pt x="166370" y="638175"/>
                </a:lnTo>
                <a:lnTo>
                  <a:pt x="172720" y="647065"/>
                </a:lnTo>
                <a:lnTo>
                  <a:pt x="174625" y="658495"/>
                </a:lnTo>
                <a:lnTo>
                  <a:pt x="172720" y="669290"/>
                </a:lnTo>
                <a:lnTo>
                  <a:pt x="166370" y="678815"/>
                </a:lnTo>
                <a:lnTo>
                  <a:pt x="156845" y="684530"/>
                </a:lnTo>
                <a:lnTo>
                  <a:pt x="146050" y="687070"/>
                </a:lnTo>
                <a:lnTo>
                  <a:pt x="435610" y="687070"/>
                </a:lnTo>
                <a:lnTo>
                  <a:pt x="425450" y="672465"/>
                </a:lnTo>
                <a:lnTo>
                  <a:pt x="319405" y="672465"/>
                </a:lnTo>
                <a:lnTo>
                  <a:pt x="319405" y="643890"/>
                </a:lnTo>
                <a:lnTo>
                  <a:pt x="405130" y="643890"/>
                </a:lnTo>
                <a:lnTo>
                  <a:pt x="394970" y="629920"/>
                </a:lnTo>
                <a:close/>
                <a:moveTo>
                  <a:pt x="405130" y="643890"/>
                </a:moveTo>
                <a:lnTo>
                  <a:pt x="348615" y="643890"/>
                </a:lnTo>
                <a:lnTo>
                  <a:pt x="348615" y="672465"/>
                </a:lnTo>
                <a:lnTo>
                  <a:pt x="425450" y="672465"/>
                </a:lnTo>
                <a:lnTo>
                  <a:pt x="405130" y="643890"/>
                </a:lnTo>
                <a:close/>
                <a:moveTo>
                  <a:pt x="394970" y="543560"/>
                </a:moveTo>
                <a:lnTo>
                  <a:pt x="189230" y="543560"/>
                </a:lnTo>
                <a:lnTo>
                  <a:pt x="189230" y="572770"/>
                </a:lnTo>
                <a:lnTo>
                  <a:pt x="357505" y="572770"/>
                </a:lnTo>
                <a:lnTo>
                  <a:pt x="357505" y="570230"/>
                </a:lnTo>
                <a:lnTo>
                  <a:pt x="362585" y="561340"/>
                </a:lnTo>
                <a:lnTo>
                  <a:pt x="367665" y="558165"/>
                </a:lnTo>
                <a:lnTo>
                  <a:pt x="405130" y="558165"/>
                </a:lnTo>
                <a:lnTo>
                  <a:pt x="394970" y="543560"/>
                </a:lnTo>
                <a:close/>
                <a:moveTo>
                  <a:pt x="335280" y="457835"/>
                </a:moveTo>
                <a:lnTo>
                  <a:pt x="261620" y="457835"/>
                </a:lnTo>
                <a:lnTo>
                  <a:pt x="273050" y="460375"/>
                </a:lnTo>
                <a:lnTo>
                  <a:pt x="281940" y="466090"/>
                </a:lnTo>
                <a:lnTo>
                  <a:pt x="288290" y="475615"/>
                </a:lnTo>
                <a:lnTo>
                  <a:pt x="290195" y="486410"/>
                </a:lnTo>
                <a:lnTo>
                  <a:pt x="288290" y="497840"/>
                </a:lnTo>
                <a:lnTo>
                  <a:pt x="281940" y="506730"/>
                </a:lnTo>
                <a:lnTo>
                  <a:pt x="273050" y="513080"/>
                </a:lnTo>
                <a:lnTo>
                  <a:pt x="261620" y="514985"/>
                </a:lnTo>
                <a:lnTo>
                  <a:pt x="375285" y="514985"/>
                </a:lnTo>
                <a:lnTo>
                  <a:pt x="335280" y="457835"/>
                </a:lnTo>
                <a:close/>
                <a:moveTo>
                  <a:pt x="287020" y="286385"/>
                </a:moveTo>
                <a:lnTo>
                  <a:pt x="177800" y="286385"/>
                </a:lnTo>
                <a:lnTo>
                  <a:pt x="182880" y="288925"/>
                </a:lnTo>
                <a:lnTo>
                  <a:pt x="187960" y="299085"/>
                </a:lnTo>
                <a:lnTo>
                  <a:pt x="187325" y="304800"/>
                </a:lnTo>
                <a:lnTo>
                  <a:pt x="101600" y="414655"/>
                </a:lnTo>
                <a:lnTo>
                  <a:pt x="363220" y="414655"/>
                </a:lnTo>
                <a:lnTo>
                  <a:pt x="352425" y="400685"/>
                </a:lnTo>
                <a:lnTo>
                  <a:pt x="174625" y="400685"/>
                </a:lnTo>
                <a:lnTo>
                  <a:pt x="174625" y="372110"/>
                </a:lnTo>
                <a:lnTo>
                  <a:pt x="330200" y="372110"/>
                </a:lnTo>
                <a:lnTo>
                  <a:pt x="278130" y="304800"/>
                </a:lnTo>
                <a:lnTo>
                  <a:pt x="277495" y="299085"/>
                </a:lnTo>
                <a:lnTo>
                  <a:pt x="280035" y="294005"/>
                </a:lnTo>
                <a:lnTo>
                  <a:pt x="281940" y="288925"/>
                </a:lnTo>
                <a:lnTo>
                  <a:pt x="287020" y="286385"/>
                </a:lnTo>
                <a:close/>
                <a:moveTo>
                  <a:pt x="330200" y="372110"/>
                </a:moveTo>
                <a:lnTo>
                  <a:pt x="203835" y="372110"/>
                </a:lnTo>
                <a:lnTo>
                  <a:pt x="203835" y="400685"/>
                </a:lnTo>
                <a:lnTo>
                  <a:pt x="352425" y="400685"/>
                </a:lnTo>
                <a:lnTo>
                  <a:pt x="330200" y="372110"/>
                </a:lnTo>
                <a:close/>
                <a:moveTo>
                  <a:pt x="232410" y="140970"/>
                </a:moveTo>
                <a:lnTo>
                  <a:pt x="139065" y="286385"/>
                </a:lnTo>
                <a:lnTo>
                  <a:pt x="326390" y="286385"/>
                </a:lnTo>
                <a:lnTo>
                  <a:pt x="316865" y="271780"/>
                </a:lnTo>
                <a:lnTo>
                  <a:pt x="232410" y="271780"/>
                </a:lnTo>
                <a:lnTo>
                  <a:pt x="232410" y="243205"/>
                </a:lnTo>
                <a:lnTo>
                  <a:pt x="298450" y="243205"/>
                </a:lnTo>
                <a:lnTo>
                  <a:pt x="232410" y="140970"/>
                </a:lnTo>
                <a:close/>
                <a:moveTo>
                  <a:pt x="298450" y="243205"/>
                </a:moveTo>
                <a:lnTo>
                  <a:pt x="261620" y="243205"/>
                </a:lnTo>
                <a:lnTo>
                  <a:pt x="261620" y="271780"/>
                </a:lnTo>
                <a:lnTo>
                  <a:pt x="316865" y="271780"/>
                </a:lnTo>
                <a:lnTo>
                  <a:pt x="298450" y="243205"/>
                </a:lnTo>
                <a:close/>
                <a:moveTo>
                  <a:pt x="261620" y="758825"/>
                </a:moveTo>
                <a:lnTo>
                  <a:pt x="203835" y="758825"/>
                </a:lnTo>
                <a:lnTo>
                  <a:pt x="203835" y="829945"/>
                </a:lnTo>
                <a:lnTo>
                  <a:pt x="261620" y="829945"/>
                </a:lnTo>
                <a:lnTo>
                  <a:pt x="261620" y="758825"/>
                </a:lnTo>
                <a:close/>
              </a:path>
            </a:pathLst>
          </a:custGeom>
          <a:solidFill>
            <a:srgbClr val="4f5f1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1547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200" spc="-1" strike="noStrike">
                <a:latin typeface="Calibri"/>
              </a:rPr>
              <a:t>Click to edit the title text format</a:t>
            </a:r>
            <a:endParaRPr b="0" lang="en-US" sz="3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AA57F43-1145-4F88-8421-755C08D818E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66320" y="4865760"/>
            <a:ext cx="3623400" cy="265212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algn="ctr">
              <a:lnSpc>
                <a:spcPts val="3209"/>
              </a:lnSpc>
              <a:spcBef>
                <a:spcPts val="91"/>
              </a:spcBef>
              <a:buNone/>
            </a:pPr>
            <a:r>
              <a:rPr b="0" lang="en-US" sz="3200" spc="49" strike="noStrike">
                <a:solidFill>
                  <a:srgbClr val="4f5f1d"/>
                </a:solidFill>
                <a:latin typeface="Tahoma"/>
              </a:rPr>
              <a:t>HOLA</a:t>
            </a:r>
            <a:endParaRPr b="0" lang="en-US" sz="3200" spc="-1" strike="noStrike">
              <a:latin typeface="Calibri"/>
            </a:endParaRPr>
          </a:p>
          <a:p>
            <a:pPr algn="ctr">
              <a:lnSpc>
                <a:spcPts val="8790"/>
              </a:lnSpc>
              <a:buNone/>
            </a:pPr>
            <a:r>
              <a:rPr b="0" i="1" lang="en-US" sz="7850" spc="-177" strike="noStrike">
                <a:solidFill>
                  <a:srgbClr val="4f5f1d"/>
                </a:solidFill>
                <a:latin typeface="Gill Sans MT"/>
              </a:rPr>
              <a:t>Diciembre</a:t>
            </a:r>
            <a:endParaRPr b="0" lang="en-US" sz="78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2022-07-29T03:16:51Z</dcterms:created>
  <dc:creator/>
  <dc:description/>
  <dc:language>en-US</dc:language>
  <cp:lastModifiedBy/>
  <dcterms:modified xsi:type="dcterms:W3CDTF">2022-07-29T03:16:51Z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