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7301" y="3968953"/>
            <a:ext cx="3717797" cy="1513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60425" marR="5080" indent="-847725">
              <a:lnSpc>
                <a:spcPts val="5950"/>
              </a:lnSpc>
              <a:spcBef>
                <a:spcPts val="15"/>
              </a:spcBef>
            </a:pPr>
            <a:r>
              <a:rPr dirty="0" spc="-10"/>
              <a:t>EDUCACIÓN FÍSICA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37154" y="5615432"/>
            <a:ext cx="149161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solidFill>
                  <a:srgbClr val="212A35"/>
                </a:solidFill>
                <a:latin typeface="Arial"/>
                <a:cs typeface="Arial"/>
              </a:rPr>
              <a:t>https://superportadas.com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2022-05-08T05:37:53Z</dcterms:created>
  <dcterms:modified xsi:type="dcterms:W3CDTF">2022-05-08T05:37:53Z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