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3E7A85-A93A-44AA-8B78-7ACD6D4FBB1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40600" y="883800"/>
            <a:ext cx="609120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F841BE6-0D7B-4E18-BCEC-D7A5793C4B0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40600" y="883800"/>
            <a:ext cx="609120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988AB94-127E-4CBA-ABE5-444586B9129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40600" y="883800"/>
            <a:ext cx="609120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0CCA092-FD69-4F66-A760-87891E48550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40600" y="883800"/>
            <a:ext cx="609120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9EDCB1-8B15-4D02-870F-C3608521E85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40600" y="883800"/>
            <a:ext cx="609120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82B4C9-26C5-43EC-9F76-ED8B845990B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40600" y="883800"/>
            <a:ext cx="609120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ADE67E-F23E-4E66-BE3D-651859BD40A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40600" y="883800"/>
            <a:ext cx="609120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6C2691B-620F-4E63-B468-1E4473207BF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40600" y="883800"/>
            <a:ext cx="6091200" cy="8423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7AE6088-C3E6-4069-9D6E-0DB9BE8F1F3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40600" y="883800"/>
            <a:ext cx="609120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FAE5378-8B8D-41F6-B44C-458B44BB2FA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40600" y="883800"/>
            <a:ext cx="609120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7382F4-57C5-439B-976A-EEADE800118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40600" y="883800"/>
            <a:ext cx="609120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2671A53-80D3-4596-8ACC-4BC97A624AA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840600" y="883800"/>
            <a:ext cx="609120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9000" spc="-1" strike="noStrike">
                <a:latin typeface="Calibri"/>
              </a:rPr>
              <a:t>Click to edit the title text format</a:t>
            </a:r>
            <a:endParaRPr b="0" lang="en-US" sz="9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BC09894-4ED7-43E7-A007-8814F53E785A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40600" y="883800"/>
            <a:ext cx="6091200" cy="180396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1869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9000" spc="-12" strike="noStrike">
                <a:solidFill>
                  <a:srgbClr val="212a35"/>
                </a:solidFill>
                <a:latin typeface="Arial"/>
              </a:rPr>
              <a:t>Lettering</a:t>
            </a:r>
            <a:endParaRPr b="0" lang="en-US" sz="9000" spc="-1" strike="noStrike">
              <a:latin typeface="Calibri"/>
            </a:endParaRPr>
          </a:p>
          <a:p>
            <a:pPr marL="3616920">
              <a:lnSpc>
                <a:spcPct val="100000"/>
              </a:lnSpc>
              <a:spcBef>
                <a:spcPts val="1624"/>
              </a:spcBef>
              <a:buNone/>
            </a:pPr>
            <a:r>
              <a:rPr b="0" lang="en-US" sz="1400" spc="-12" strike="noStrike">
                <a:solidFill>
                  <a:srgbClr val="212a35"/>
                </a:solidFill>
                <a:latin typeface="Calibri"/>
              </a:rPr>
              <a:t>https://</a:t>
            </a:r>
            <a:r>
              <a:rPr b="0" lang="en-US" sz="1400" spc="-12" strike="noStrike" u="sng">
                <a:solidFill>
                  <a:srgbClr val="212a3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4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1118520" y="8247960"/>
            <a:ext cx="2295000" cy="2037600"/>
          </a:xfrm>
          <a:prstGeom prst="rect">
            <a:avLst/>
          </a:prstGeom>
          <a:solidFill>
            <a:srgbClr val="ffffff"/>
          </a:solidFill>
          <a:ln w="12192">
            <a:solidFill>
              <a:srgbClr val="585858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47160" bIns="0" anchor="t">
            <a:spAutoFit/>
          </a:bodyPr>
          <a:p>
            <a:pPr marL="97920" algn="just">
              <a:lnSpc>
                <a:spcPct val="170000"/>
              </a:lnSpc>
              <a:spcBef>
                <a:spcPts val="371"/>
              </a:spcBef>
              <a:buNone/>
              <a:tabLst>
                <a:tab algn="l" pos="2053440"/>
                <a:tab algn="l" pos="2121480"/>
              </a:tabLst>
            </a:pP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66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 </a:t>
            </a: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2a3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2022-07-29T06:27:45Z</dcterms:created>
  <dc:creator/>
  <dc:description/>
  <dc:language>en-US</dc:language>
  <cp:lastModifiedBy/>
  <dcterms:modified xsi:type="dcterms:W3CDTF">2022-07-29T06:27:45Z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