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6372C6-3190-4DBD-8FCA-AA6F4362744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3680" y="310320"/>
            <a:ext cx="378432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9FA504-8F13-4029-9E18-0D384F9F7DA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3680" y="310320"/>
            <a:ext cx="378432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9E0069-7652-416E-8848-DD0014B4C78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3680" y="310320"/>
            <a:ext cx="378432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82AAD7-9059-428C-BD0F-99B0D522697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3680" y="310320"/>
            <a:ext cx="378432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6E94CE-12AB-4C5A-A31D-09DE3E15645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3680" y="310320"/>
            <a:ext cx="378432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A50638-21F7-4EB8-8230-53E55B3FD03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3680" y="310320"/>
            <a:ext cx="378432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34B8B4-0006-4843-87AE-343B7B8113A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3680" y="310320"/>
            <a:ext cx="378432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6DED6B-446C-4177-9356-06DA7E78881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3680" y="310320"/>
            <a:ext cx="3784320" cy="687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6BBFB6-8569-4F14-906A-1F2120E9A6E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3680" y="310320"/>
            <a:ext cx="378432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0440AC-FF86-40E7-BDB2-7C072E382C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3680" y="310320"/>
            <a:ext cx="378432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C5A57E-4956-4C2F-B745-C6412549A07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3680" y="310320"/>
            <a:ext cx="378432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8ABFEF-5B67-44C7-ACF5-BC18910BCAD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3680" y="310320"/>
            <a:ext cx="378432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C4EB1CE-F025-4EB9-9A45-7DB7C2E8C9B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93680" y="310320"/>
            <a:ext cx="378432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Filosofía</a:t>
            </a:r>
            <a:endParaRPr b="0" lang="en-US" sz="7200" spc="-1" strike="noStrike">
              <a:latin typeface="Calibri"/>
            </a:endParaRPr>
          </a:p>
          <a:p>
            <a:pPr marL="4320" algn="ctr">
              <a:lnSpc>
                <a:spcPct val="100000"/>
              </a:lnSpc>
              <a:spcBef>
                <a:spcPts val="1519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5317200" y="8713080"/>
            <a:ext cx="2048760" cy="10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70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2022-07-29T04:00:59Z</dcterms:created>
  <dc:creator/>
  <dc:description/>
  <dc:language>en-US</dc:language>
  <cp:lastModifiedBy/>
  <dcterms:modified xsi:type="dcterms:W3CDTF">2022-07-29T04:00:59Z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