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47BCFE-8CAE-49A7-9448-FC676684000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028240" y="621360"/>
            <a:ext cx="3715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FDF11E-B539-4E90-804D-590ED1023EA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028240" y="621360"/>
            <a:ext cx="3715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E6BBFB-4C72-4BE3-A1D9-AF373C99327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028240" y="621360"/>
            <a:ext cx="3715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01DAFA-8C93-4EAA-8286-BDFBB5D8173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028240" y="621360"/>
            <a:ext cx="3715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22C820-207B-4157-8C35-E2F0B5E75FF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028240" y="621360"/>
            <a:ext cx="3715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C0BA1C-41AB-42CD-866D-3FFDA9E7F74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028240" y="621360"/>
            <a:ext cx="3715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7D74BE-B4DC-488F-9191-B176D0D5B4A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028240" y="621360"/>
            <a:ext cx="3715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8374F6-FC05-4C0C-94FA-372B8A53016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028240" y="621360"/>
            <a:ext cx="3715560" cy="687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087CD2-5013-40FC-94B7-86ADBD9E5BB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028240" y="621360"/>
            <a:ext cx="3715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9D42A9-A9FA-4384-BAC6-5F41ED08496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028240" y="621360"/>
            <a:ext cx="3715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CE62C7-E5D7-4FBE-90FE-D008E27AC5D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028240" y="621360"/>
            <a:ext cx="3715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992336-0611-4B82-B94E-6203FC965CC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028240" y="621360"/>
            <a:ext cx="371556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9AF4488-1B39-417B-AC98-8EDA5734427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028240" y="621360"/>
            <a:ext cx="371556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960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212a35"/>
                </a:solidFill>
                <a:latin typeface="Arial"/>
              </a:rPr>
              <a:t>Navidad</a:t>
            </a:r>
            <a:endParaRPr b="0" lang="en-US" sz="7200" spc="-1" strike="noStrike">
              <a:latin typeface="Calibri"/>
            </a:endParaRPr>
          </a:p>
          <a:p>
            <a:pPr marL="132120" algn="ctr">
              <a:lnSpc>
                <a:spcPct val="100000"/>
              </a:lnSpc>
              <a:spcBef>
                <a:spcPts val="1519"/>
              </a:spcBef>
              <a:buNone/>
            </a:pPr>
            <a:r>
              <a:rPr b="0" lang="en-US" sz="1100" spc="-12" strike="noStrike">
                <a:solidFill>
                  <a:srgbClr val="212a35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212a3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2a3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2022-05-08T07:28:20Z</dcterms:created>
  <dc:creator/>
  <dc:description/>
  <dc:language>en-US</dc:language>
  <cp:lastModifiedBy/>
  <dcterms:modified xsi:type="dcterms:W3CDTF">2022-05-08T07:28:20Z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