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9750"/>
  <p:notesSz cx="75565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34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49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41" y="9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0" y="10674979"/>
                </a:moveTo>
                <a:lnTo>
                  <a:pt x="7547609" y="10674979"/>
                </a:lnTo>
                <a:lnTo>
                  <a:pt x="7547609" y="0"/>
                </a:lnTo>
                <a:lnTo>
                  <a:pt x="0" y="0"/>
                </a:lnTo>
                <a:lnTo>
                  <a:pt x="0" y="10674979"/>
                </a:lnTo>
                <a:close/>
              </a:path>
            </a:pathLst>
          </a:custGeom>
          <a:solidFill>
            <a:srgbClr val="F9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53873" y="4391009"/>
            <a:ext cx="4058920" cy="1233805"/>
          </a:xfrm>
          <a:custGeom>
            <a:avLst/>
            <a:gdLst/>
            <a:ahLst/>
            <a:cxnLst/>
            <a:rect l="l" t="t" r="r" b="b"/>
            <a:pathLst>
              <a:path w="4058920" h="1233804">
                <a:moveTo>
                  <a:pt x="147946" y="0"/>
                </a:moveTo>
                <a:lnTo>
                  <a:pt x="106036" y="2560"/>
                </a:lnTo>
                <a:lnTo>
                  <a:pt x="67305" y="17160"/>
                </a:lnTo>
                <a:lnTo>
                  <a:pt x="34920" y="43190"/>
                </a:lnTo>
                <a:lnTo>
                  <a:pt x="11429" y="80009"/>
                </a:lnTo>
                <a:lnTo>
                  <a:pt x="0" y="121919"/>
                </a:lnTo>
                <a:lnTo>
                  <a:pt x="2535" y="163220"/>
                </a:lnTo>
                <a:lnTo>
                  <a:pt x="17144" y="201929"/>
                </a:lnTo>
                <a:lnTo>
                  <a:pt x="43171" y="234970"/>
                </a:lnTo>
                <a:lnTo>
                  <a:pt x="79366" y="258470"/>
                </a:lnTo>
                <a:lnTo>
                  <a:pt x="883276" y="616610"/>
                </a:lnTo>
                <a:lnTo>
                  <a:pt x="79366" y="974110"/>
                </a:lnTo>
                <a:lnTo>
                  <a:pt x="43171" y="998219"/>
                </a:lnTo>
                <a:lnTo>
                  <a:pt x="17144" y="1030620"/>
                </a:lnTo>
                <a:lnTo>
                  <a:pt x="2535" y="1069360"/>
                </a:lnTo>
                <a:lnTo>
                  <a:pt x="0" y="1111270"/>
                </a:lnTo>
                <a:lnTo>
                  <a:pt x="11429" y="1153180"/>
                </a:lnTo>
                <a:lnTo>
                  <a:pt x="32384" y="1186830"/>
                </a:lnTo>
                <a:lnTo>
                  <a:pt x="62221" y="1212220"/>
                </a:lnTo>
                <a:lnTo>
                  <a:pt x="97154" y="1228100"/>
                </a:lnTo>
                <a:lnTo>
                  <a:pt x="134611" y="1233190"/>
                </a:lnTo>
                <a:lnTo>
                  <a:pt x="148589" y="1232550"/>
                </a:lnTo>
                <a:lnTo>
                  <a:pt x="189856" y="1221760"/>
                </a:lnTo>
                <a:lnTo>
                  <a:pt x="1270634" y="740420"/>
                </a:lnTo>
                <a:lnTo>
                  <a:pt x="1304275" y="719480"/>
                </a:lnTo>
                <a:lnTo>
                  <a:pt x="1329696" y="690250"/>
                </a:lnTo>
                <a:lnTo>
                  <a:pt x="1345576" y="655319"/>
                </a:lnTo>
                <a:lnTo>
                  <a:pt x="1351275" y="616610"/>
                </a:lnTo>
                <a:lnTo>
                  <a:pt x="1345576" y="577870"/>
                </a:lnTo>
                <a:lnTo>
                  <a:pt x="1329696" y="542940"/>
                </a:lnTo>
                <a:lnTo>
                  <a:pt x="1304275" y="513740"/>
                </a:lnTo>
                <a:lnTo>
                  <a:pt x="1270634" y="492770"/>
                </a:lnTo>
                <a:lnTo>
                  <a:pt x="189856" y="10820"/>
                </a:lnTo>
                <a:lnTo>
                  <a:pt x="147946" y="0"/>
                </a:lnTo>
                <a:close/>
              </a:path>
              <a:path w="4058920" h="1233804">
                <a:moveTo>
                  <a:pt x="3910955" y="0"/>
                </a:moveTo>
                <a:lnTo>
                  <a:pt x="3869045" y="10820"/>
                </a:lnTo>
                <a:lnTo>
                  <a:pt x="2787645" y="492770"/>
                </a:lnTo>
                <a:lnTo>
                  <a:pt x="2754636" y="513740"/>
                </a:lnTo>
                <a:lnTo>
                  <a:pt x="2729215" y="542940"/>
                </a:lnTo>
                <a:lnTo>
                  <a:pt x="2713366" y="577870"/>
                </a:lnTo>
                <a:lnTo>
                  <a:pt x="2707635" y="616610"/>
                </a:lnTo>
                <a:lnTo>
                  <a:pt x="2713366" y="655319"/>
                </a:lnTo>
                <a:lnTo>
                  <a:pt x="2729215" y="690250"/>
                </a:lnTo>
                <a:lnTo>
                  <a:pt x="2754636" y="718840"/>
                </a:lnTo>
                <a:lnTo>
                  <a:pt x="2787645" y="740420"/>
                </a:lnTo>
                <a:lnTo>
                  <a:pt x="3869045" y="1221760"/>
                </a:lnTo>
                <a:lnTo>
                  <a:pt x="3910315" y="1232550"/>
                </a:lnTo>
                <a:lnTo>
                  <a:pt x="3923665" y="1233190"/>
                </a:lnTo>
                <a:lnTo>
                  <a:pt x="3961765" y="1228100"/>
                </a:lnTo>
                <a:lnTo>
                  <a:pt x="3996696" y="1212220"/>
                </a:lnTo>
                <a:lnTo>
                  <a:pt x="4025895" y="1186830"/>
                </a:lnTo>
                <a:lnTo>
                  <a:pt x="4047475" y="1153180"/>
                </a:lnTo>
                <a:lnTo>
                  <a:pt x="4058905" y="1111270"/>
                </a:lnTo>
                <a:lnTo>
                  <a:pt x="4056375" y="1069360"/>
                </a:lnTo>
                <a:lnTo>
                  <a:pt x="4041135" y="1030620"/>
                </a:lnTo>
                <a:lnTo>
                  <a:pt x="4015105" y="998219"/>
                </a:lnTo>
                <a:lnTo>
                  <a:pt x="3978895" y="974110"/>
                </a:lnTo>
                <a:lnTo>
                  <a:pt x="3175625" y="616610"/>
                </a:lnTo>
                <a:lnTo>
                  <a:pt x="3978895" y="258470"/>
                </a:lnTo>
                <a:lnTo>
                  <a:pt x="4015105" y="234970"/>
                </a:lnTo>
                <a:lnTo>
                  <a:pt x="4041135" y="201929"/>
                </a:lnTo>
                <a:lnTo>
                  <a:pt x="4056375" y="163220"/>
                </a:lnTo>
                <a:lnTo>
                  <a:pt x="4058905" y="121919"/>
                </a:lnTo>
                <a:lnTo>
                  <a:pt x="4047475" y="80009"/>
                </a:lnTo>
                <a:lnTo>
                  <a:pt x="4024006" y="43190"/>
                </a:lnTo>
                <a:lnTo>
                  <a:pt x="3990965" y="17160"/>
                </a:lnTo>
                <a:lnTo>
                  <a:pt x="3952225" y="2560"/>
                </a:lnTo>
                <a:lnTo>
                  <a:pt x="3910955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7230" y="5419099"/>
            <a:ext cx="1172210" cy="721995"/>
          </a:xfrm>
          <a:custGeom>
            <a:avLst/>
            <a:gdLst/>
            <a:ahLst/>
            <a:cxnLst/>
            <a:rect l="l" t="t" r="r" b="b"/>
            <a:pathLst>
              <a:path w="1172210" h="721995">
                <a:moveTo>
                  <a:pt x="1172199" y="0"/>
                </a:moveTo>
                <a:lnTo>
                  <a:pt x="0" y="0"/>
                </a:lnTo>
                <a:lnTo>
                  <a:pt x="58430" y="113019"/>
                </a:lnTo>
                <a:lnTo>
                  <a:pt x="205739" y="361309"/>
                </a:lnTo>
                <a:lnTo>
                  <a:pt x="396239" y="609599"/>
                </a:lnTo>
                <a:lnTo>
                  <a:pt x="586099" y="721979"/>
                </a:lnTo>
                <a:lnTo>
                  <a:pt x="775959" y="609599"/>
                </a:lnTo>
                <a:lnTo>
                  <a:pt x="966459" y="361309"/>
                </a:lnTo>
                <a:lnTo>
                  <a:pt x="1113160" y="113019"/>
                </a:lnTo>
                <a:lnTo>
                  <a:pt x="1172199" y="0"/>
                </a:lnTo>
                <a:close/>
              </a:path>
            </a:pathLst>
          </a:custGeom>
          <a:solidFill>
            <a:srgbClr val="F59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61959" y="5283189"/>
            <a:ext cx="1443355" cy="993775"/>
          </a:xfrm>
          <a:custGeom>
            <a:avLst/>
            <a:gdLst/>
            <a:ahLst/>
            <a:cxnLst/>
            <a:rect l="l" t="t" r="r" b="b"/>
            <a:pathLst>
              <a:path w="1443354" h="993775">
                <a:moveTo>
                  <a:pt x="1307470" y="0"/>
                </a:moveTo>
                <a:lnTo>
                  <a:pt x="135270" y="0"/>
                </a:lnTo>
                <a:lnTo>
                  <a:pt x="100980" y="4450"/>
                </a:lnTo>
                <a:lnTo>
                  <a:pt x="41909" y="36850"/>
                </a:lnTo>
                <a:lnTo>
                  <a:pt x="5730" y="95249"/>
                </a:lnTo>
                <a:lnTo>
                  <a:pt x="0" y="128290"/>
                </a:lnTo>
                <a:lnTo>
                  <a:pt x="2560" y="161940"/>
                </a:lnTo>
                <a:lnTo>
                  <a:pt x="13350" y="194950"/>
                </a:lnTo>
                <a:lnTo>
                  <a:pt x="27950" y="224149"/>
                </a:lnTo>
                <a:lnTo>
                  <a:pt x="43830" y="254629"/>
                </a:lnTo>
                <a:lnTo>
                  <a:pt x="64769" y="293369"/>
                </a:lnTo>
                <a:lnTo>
                  <a:pt x="89550" y="339730"/>
                </a:lnTo>
                <a:lnTo>
                  <a:pt x="119390" y="392429"/>
                </a:lnTo>
                <a:lnTo>
                  <a:pt x="152399" y="448939"/>
                </a:lnTo>
                <a:lnTo>
                  <a:pt x="188610" y="508650"/>
                </a:lnTo>
                <a:lnTo>
                  <a:pt x="227350" y="570250"/>
                </a:lnTo>
                <a:lnTo>
                  <a:pt x="267340" y="629930"/>
                </a:lnTo>
                <a:lnTo>
                  <a:pt x="306080" y="684550"/>
                </a:lnTo>
                <a:lnTo>
                  <a:pt x="344180" y="734689"/>
                </a:lnTo>
                <a:lnTo>
                  <a:pt x="380999" y="780409"/>
                </a:lnTo>
                <a:lnTo>
                  <a:pt x="417850" y="821070"/>
                </a:lnTo>
                <a:lnTo>
                  <a:pt x="453389" y="857890"/>
                </a:lnTo>
                <a:lnTo>
                  <a:pt x="488960" y="889650"/>
                </a:lnTo>
                <a:lnTo>
                  <a:pt x="523250" y="917569"/>
                </a:lnTo>
                <a:lnTo>
                  <a:pt x="557540" y="940429"/>
                </a:lnTo>
                <a:lnTo>
                  <a:pt x="591190" y="959479"/>
                </a:lnTo>
                <a:lnTo>
                  <a:pt x="656600" y="984900"/>
                </a:lnTo>
                <a:lnTo>
                  <a:pt x="721370" y="993160"/>
                </a:lnTo>
                <a:lnTo>
                  <a:pt x="753130" y="990599"/>
                </a:lnTo>
                <a:lnTo>
                  <a:pt x="818540" y="974110"/>
                </a:lnTo>
                <a:lnTo>
                  <a:pt x="885200" y="940429"/>
                </a:lnTo>
                <a:lnTo>
                  <a:pt x="919490" y="917569"/>
                </a:lnTo>
                <a:lnTo>
                  <a:pt x="953780" y="889650"/>
                </a:lnTo>
                <a:lnTo>
                  <a:pt x="988710" y="857890"/>
                </a:lnTo>
                <a:lnTo>
                  <a:pt x="1024889" y="821070"/>
                </a:lnTo>
                <a:lnTo>
                  <a:pt x="1061100" y="780409"/>
                </a:lnTo>
                <a:lnTo>
                  <a:pt x="1098560" y="734689"/>
                </a:lnTo>
                <a:lnTo>
                  <a:pt x="1108100" y="721370"/>
                </a:lnTo>
                <a:lnTo>
                  <a:pt x="721370" y="721370"/>
                </a:lnTo>
                <a:lnTo>
                  <a:pt x="712469" y="718200"/>
                </a:lnTo>
                <a:lnTo>
                  <a:pt x="673120" y="691530"/>
                </a:lnTo>
                <a:lnTo>
                  <a:pt x="643280" y="664860"/>
                </a:lnTo>
                <a:lnTo>
                  <a:pt x="605180" y="625480"/>
                </a:lnTo>
                <a:lnTo>
                  <a:pt x="560069" y="570859"/>
                </a:lnTo>
                <a:lnTo>
                  <a:pt x="506729" y="499750"/>
                </a:lnTo>
                <a:lnTo>
                  <a:pt x="445769" y="409590"/>
                </a:lnTo>
                <a:lnTo>
                  <a:pt x="423550" y="374020"/>
                </a:lnTo>
                <a:lnTo>
                  <a:pt x="401970" y="338449"/>
                </a:lnTo>
                <a:lnTo>
                  <a:pt x="380999" y="304159"/>
                </a:lnTo>
                <a:lnTo>
                  <a:pt x="361949" y="270509"/>
                </a:lnTo>
                <a:lnTo>
                  <a:pt x="1390040" y="270509"/>
                </a:lnTo>
                <a:lnTo>
                  <a:pt x="1398910" y="254629"/>
                </a:lnTo>
                <a:lnTo>
                  <a:pt x="1414790" y="224149"/>
                </a:lnTo>
                <a:lnTo>
                  <a:pt x="1429390" y="194950"/>
                </a:lnTo>
                <a:lnTo>
                  <a:pt x="1440179" y="161940"/>
                </a:lnTo>
                <a:lnTo>
                  <a:pt x="1442740" y="128290"/>
                </a:lnTo>
                <a:lnTo>
                  <a:pt x="1437010" y="95249"/>
                </a:lnTo>
                <a:lnTo>
                  <a:pt x="1422410" y="63520"/>
                </a:lnTo>
                <a:lnTo>
                  <a:pt x="1400830" y="36850"/>
                </a:lnTo>
                <a:lnTo>
                  <a:pt x="1373520" y="17160"/>
                </a:lnTo>
                <a:lnTo>
                  <a:pt x="1341760" y="4450"/>
                </a:lnTo>
                <a:lnTo>
                  <a:pt x="1307470" y="0"/>
                </a:lnTo>
                <a:close/>
              </a:path>
              <a:path w="1443354" h="993775">
                <a:moveTo>
                  <a:pt x="1390040" y="270509"/>
                </a:moveTo>
                <a:lnTo>
                  <a:pt x="1080790" y="270509"/>
                </a:lnTo>
                <a:lnTo>
                  <a:pt x="1061740" y="303550"/>
                </a:lnTo>
                <a:lnTo>
                  <a:pt x="1041410" y="337840"/>
                </a:lnTo>
                <a:lnTo>
                  <a:pt x="1019830" y="372130"/>
                </a:lnTo>
                <a:lnTo>
                  <a:pt x="997610" y="407669"/>
                </a:lnTo>
                <a:lnTo>
                  <a:pt x="942990" y="489600"/>
                </a:lnTo>
                <a:lnTo>
                  <a:pt x="894740" y="555619"/>
                </a:lnTo>
                <a:lnTo>
                  <a:pt x="852190" y="608350"/>
                </a:lnTo>
                <a:lnTo>
                  <a:pt x="815980" y="648340"/>
                </a:lnTo>
                <a:lnTo>
                  <a:pt x="785500" y="678179"/>
                </a:lnTo>
                <a:lnTo>
                  <a:pt x="742340" y="711220"/>
                </a:lnTo>
                <a:lnTo>
                  <a:pt x="721370" y="721370"/>
                </a:lnTo>
                <a:lnTo>
                  <a:pt x="1108100" y="721370"/>
                </a:lnTo>
                <a:lnTo>
                  <a:pt x="1136660" y="684550"/>
                </a:lnTo>
                <a:lnTo>
                  <a:pt x="1175400" y="629930"/>
                </a:lnTo>
                <a:lnTo>
                  <a:pt x="1215389" y="570250"/>
                </a:lnTo>
                <a:lnTo>
                  <a:pt x="1254130" y="508650"/>
                </a:lnTo>
                <a:lnTo>
                  <a:pt x="1290340" y="448939"/>
                </a:lnTo>
                <a:lnTo>
                  <a:pt x="1323350" y="392429"/>
                </a:lnTo>
                <a:lnTo>
                  <a:pt x="1352549" y="339730"/>
                </a:lnTo>
                <a:lnTo>
                  <a:pt x="1377970" y="293369"/>
                </a:lnTo>
                <a:lnTo>
                  <a:pt x="1390040" y="270509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32525" y="7851681"/>
            <a:ext cx="952500" cy="634365"/>
          </a:xfrm>
          <a:custGeom>
            <a:avLst/>
            <a:gdLst/>
            <a:ahLst/>
            <a:cxnLst/>
            <a:rect l="l" t="t" r="r" b="b"/>
            <a:pathLst>
              <a:path w="952500" h="634365">
                <a:moveTo>
                  <a:pt x="731032" y="630935"/>
                </a:moveTo>
                <a:lnTo>
                  <a:pt x="626725" y="630935"/>
                </a:lnTo>
                <a:lnTo>
                  <a:pt x="643224" y="633983"/>
                </a:lnTo>
                <a:lnTo>
                  <a:pt x="725423" y="633983"/>
                </a:lnTo>
                <a:lnTo>
                  <a:pt x="731032" y="630935"/>
                </a:lnTo>
                <a:close/>
              </a:path>
              <a:path w="952500" h="634365">
                <a:moveTo>
                  <a:pt x="576734" y="176783"/>
                </a:moveTo>
                <a:lnTo>
                  <a:pt x="468386" y="176783"/>
                </a:lnTo>
                <a:lnTo>
                  <a:pt x="468751" y="179831"/>
                </a:lnTo>
                <a:lnTo>
                  <a:pt x="469270" y="182879"/>
                </a:lnTo>
                <a:lnTo>
                  <a:pt x="469666" y="182879"/>
                </a:lnTo>
                <a:lnTo>
                  <a:pt x="475815" y="204215"/>
                </a:lnTo>
                <a:lnTo>
                  <a:pt x="488207" y="246887"/>
                </a:lnTo>
                <a:lnTo>
                  <a:pt x="506980" y="310895"/>
                </a:lnTo>
                <a:lnTo>
                  <a:pt x="557423" y="481583"/>
                </a:lnTo>
                <a:lnTo>
                  <a:pt x="569963" y="524255"/>
                </a:lnTo>
                <a:lnTo>
                  <a:pt x="582417" y="566927"/>
                </a:lnTo>
                <a:lnTo>
                  <a:pt x="594756" y="609599"/>
                </a:lnTo>
                <a:lnTo>
                  <a:pt x="596005" y="615695"/>
                </a:lnTo>
                <a:lnTo>
                  <a:pt x="598048" y="618743"/>
                </a:lnTo>
                <a:lnTo>
                  <a:pt x="600852" y="621791"/>
                </a:lnTo>
                <a:lnTo>
                  <a:pt x="603503" y="624839"/>
                </a:lnTo>
                <a:lnTo>
                  <a:pt x="607710" y="627887"/>
                </a:lnTo>
                <a:lnTo>
                  <a:pt x="616512" y="630935"/>
                </a:lnTo>
                <a:lnTo>
                  <a:pt x="735970" y="630935"/>
                </a:lnTo>
                <a:lnTo>
                  <a:pt x="750326" y="612647"/>
                </a:lnTo>
                <a:lnTo>
                  <a:pt x="759951" y="585215"/>
                </a:lnTo>
                <a:lnTo>
                  <a:pt x="769620" y="557783"/>
                </a:lnTo>
                <a:lnTo>
                  <a:pt x="779329" y="530351"/>
                </a:lnTo>
                <a:lnTo>
                  <a:pt x="783660" y="518159"/>
                </a:lnTo>
                <a:lnTo>
                  <a:pt x="676534" y="518159"/>
                </a:lnTo>
                <a:lnTo>
                  <a:pt x="676015" y="515111"/>
                </a:lnTo>
                <a:lnTo>
                  <a:pt x="675650" y="512063"/>
                </a:lnTo>
                <a:lnTo>
                  <a:pt x="668657" y="487679"/>
                </a:lnTo>
                <a:lnTo>
                  <a:pt x="654562" y="438911"/>
                </a:lnTo>
                <a:lnTo>
                  <a:pt x="640350" y="390143"/>
                </a:lnTo>
                <a:lnTo>
                  <a:pt x="626053" y="344423"/>
                </a:lnTo>
                <a:lnTo>
                  <a:pt x="576734" y="176783"/>
                </a:lnTo>
                <a:close/>
              </a:path>
              <a:path w="952500" h="634365">
                <a:moveTo>
                  <a:pt x="107563" y="3047"/>
                </a:moveTo>
                <a:lnTo>
                  <a:pt x="8016" y="3047"/>
                </a:lnTo>
                <a:lnTo>
                  <a:pt x="5090" y="6095"/>
                </a:lnTo>
                <a:lnTo>
                  <a:pt x="3047" y="6095"/>
                </a:lnTo>
                <a:lnTo>
                  <a:pt x="883" y="9143"/>
                </a:lnTo>
                <a:lnTo>
                  <a:pt x="121" y="12191"/>
                </a:lnTo>
                <a:lnTo>
                  <a:pt x="121" y="18287"/>
                </a:lnTo>
                <a:lnTo>
                  <a:pt x="0" y="21335"/>
                </a:lnTo>
                <a:lnTo>
                  <a:pt x="640" y="24383"/>
                </a:lnTo>
                <a:lnTo>
                  <a:pt x="1920" y="33527"/>
                </a:lnTo>
                <a:lnTo>
                  <a:pt x="3931" y="36575"/>
                </a:lnTo>
                <a:lnTo>
                  <a:pt x="23089" y="100583"/>
                </a:lnTo>
                <a:lnTo>
                  <a:pt x="40483" y="155447"/>
                </a:lnTo>
                <a:lnTo>
                  <a:pt x="49227" y="182879"/>
                </a:lnTo>
                <a:lnTo>
                  <a:pt x="57994" y="213359"/>
                </a:lnTo>
                <a:lnTo>
                  <a:pt x="75583" y="268223"/>
                </a:lnTo>
                <a:lnTo>
                  <a:pt x="110828" y="380999"/>
                </a:lnTo>
                <a:lnTo>
                  <a:pt x="128406" y="435863"/>
                </a:lnTo>
                <a:lnTo>
                  <a:pt x="145899" y="490727"/>
                </a:lnTo>
                <a:lnTo>
                  <a:pt x="154601" y="518159"/>
                </a:lnTo>
                <a:lnTo>
                  <a:pt x="163267" y="548639"/>
                </a:lnTo>
                <a:lnTo>
                  <a:pt x="171893" y="576071"/>
                </a:lnTo>
                <a:lnTo>
                  <a:pt x="181874" y="606551"/>
                </a:lnTo>
                <a:lnTo>
                  <a:pt x="183916" y="609599"/>
                </a:lnTo>
                <a:lnTo>
                  <a:pt x="186568" y="615695"/>
                </a:lnTo>
                <a:lnTo>
                  <a:pt x="189372" y="618743"/>
                </a:lnTo>
                <a:lnTo>
                  <a:pt x="193547" y="618743"/>
                </a:lnTo>
                <a:lnTo>
                  <a:pt x="201483" y="621791"/>
                </a:lnTo>
                <a:lnTo>
                  <a:pt x="211683" y="624839"/>
                </a:lnTo>
                <a:lnTo>
                  <a:pt x="227518" y="627887"/>
                </a:lnTo>
                <a:lnTo>
                  <a:pt x="302148" y="627887"/>
                </a:lnTo>
                <a:lnTo>
                  <a:pt x="309768" y="624839"/>
                </a:lnTo>
                <a:lnTo>
                  <a:pt x="316108" y="624839"/>
                </a:lnTo>
                <a:lnTo>
                  <a:pt x="322447" y="621791"/>
                </a:lnTo>
                <a:lnTo>
                  <a:pt x="326776" y="621791"/>
                </a:lnTo>
                <a:lnTo>
                  <a:pt x="330342" y="618743"/>
                </a:lnTo>
                <a:lnTo>
                  <a:pt x="333115" y="615695"/>
                </a:lnTo>
                <a:lnTo>
                  <a:pt x="335279" y="609599"/>
                </a:lnTo>
                <a:lnTo>
                  <a:pt x="336803" y="606551"/>
                </a:lnTo>
                <a:lnTo>
                  <a:pt x="349636" y="563879"/>
                </a:lnTo>
                <a:lnTo>
                  <a:pt x="362584" y="521207"/>
                </a:lnTo>
                <a:lnTo>
                  <a:pt x="365373" y="512063"/>
                </a:lnTo>
                <a:lnTo>
                  <a:pt x="266212" y="512063"/>
                </a:lnTo>
                <a:lnTo>
                  <a:pt x="265816" y="509015"/>
                </a:lnTo>
                <a:lnTo>
                  <a:pt x="265297" y="509015"/>
                </a:lnTo>
                <a:lnTo>
                  <a:pt x="264932" y="505967"/>
                </a:lnTo>
                <a:lnTo>
                  <a:pt x="250757" y="457199"/>
                </a:lnTo>
                <a:lnTo>
                  <a:pt x="236456" y="408431"/>
                </a:lnTo>
                <a:lnTo>
                  <a:pt x="222059" y="359663"/>
                </a:lnTo>
                <a:lnTo>
                  <a:pt x="207598" y="310895"/>
                </a:lnTo>
                <a:lnTo>
                  <a:pt x="178613" y="216407"/>
                </a:lnTo>
                <a:lnTo>
                  <a:pt x="164152" y="167639"/>
                </a:lnTo>
                <a:lnTo>
                  <a:pt x="149755" y="118871"/>
                </a:lnTo>
                <a:lnTo>
                  <a:pt x="135454" y="70103"/>
                </a:lnTo>
                <a:lnTo>
                  <a:pt x="121279" y="21335"/>
                </a:lnTo>
                <a:lnTo>
                  <a:pt x="120030" y="18287"/>
                </a:lnTo>
                <a:lnTo>
                  <a:pt x="118628" y="15239"/>
                </a:lnTo>
                <a:lnTo>
                  <a:pt x="116585" y="9143"/>
                </a:lnTo>
                <a:lnTo>
                  <a:pt x="114574" y="9143"/>
                </a:lnTo>
                <a:lnTo>
                  <a:pt x="111770" y="6095"/>
                </a:lnTo>
                <a:lnTo>
                  <a:pt x="107563" y="3047"/>
                </a:lnTo>
                <a:close/>
              </a:path>
              <a:path w="952500" h="634365">
                <a:moveTo>
                  <a:pt x="938021" y="15239"/>
                </a:moveTo>
                <a:lnTo>
                  <a:pt x="855360" y="15239"/>
                </a:lnTo>
                <a:lnTo>
                  <a:pt x="851153" y="18287"/>
                </a:lnTo>
                <a:lnTo>
                  <a:pt x="846216" y="18287"/>
                </a:lnTo>
                <a:lnTo>
                  <a:pt x="843290" y="21335"/>
                </a:lnTo>
                <a:lnTo>
                  <a:pt x="841247" y="24383"/>
                </a:lnTo>
                <a:lnTo>
                  <a:pt x="839083" y="27431"/>
                </a:lnTo>
                <a:lnTo>
                  <a:pt x="836797" y="30479"/>
                </a:lnTo>
                <a:lnTo>
                  <a:pt x="836035" y="33527"/>
                </a:lnTo>
                <a:lnTo>
                  <a:pt x="828243" y="57911"/>
                </a:lnTo>
                <a:lnTo>
                  <a:pt x="820413" y="82295"/>
                </a:lnTo>
                <a:lnTo>
                  <a:pt x="812549" y="106679"/>
                </a:lnTo>
                <a:lnTo>
                  <a:pt x="804656" y="131063"/>
                </a:lnTo>
                <a:lnTo>
                  <a:pt x="796738" y="152399"/>
                </a:lnTo>
                <a:lnTo>
                  <a:pt x="788799" y="176783"/>
                </a:lnTo>
                <a:lnTo>
                  <a:pt x="764893" y="249935"/>
                </a:lnTo>
                <a:lnTo>
                  <a:pt x="740943" y="320039"/>
                </a:lnTo>
                <a:lnTo>
                  <a:pt x="717058" y="393191"/>
                </a:lnTo>
                <a:lnTo>
                  <a:pt x="701225" y="441959"/>
                </a:lnTo>
                <a:lnTo>
                  <a:pt x="693347" y="466343"/>
                </a:lnTo>
                <a:lnTo>
                  <a:pt x="685502" y="487679"/>
                </a:lnTo>
                <a:lnTo>
                  <a:pt x="677692" y="512063"/>
                </a:lnTo>
                <a:lnTo>
                  <a:pt x="677417" y="515111"/>
                </a:lnTo>
                <a:lnTo>
                  <a:pt x="677174" y="518159"/>
                </a:lnTo>
                <a:lnTo>
                  <a:pt x="783660" y="518159"/>
                </a:lnTo>
                <a:lnTo>
                  <a:pt x="798846" y="475487"/>
                </a:lnTo>
                <a:lnTo>
                  <a:pt x="828294" y="393191"/>
                </a:lnTo>
                <a:lnTo>
                  <a:pt x="867673" y="280415"/>
                </a:lnTo>
                <a:lnTo>
                  <a:pt x="897121" y="198119"/>
                </a:lnTo>
                <a:lnTo>
                  <a:pt x="916638" y="143255"/>
                </a:lnTo>
                <a:lnTo>
                  <a:pt x="926347" y="115823"/>
                </a:lnTo>
                <a:lnTo>
                  <a:pt x="936016" y="88391"/>
                </a:lnTo>
                <a:lnTo>
                  <a:pt x="945641" y="60959"/>
                </a:lnTo>
                <a:lnTo>
                  <a:pt x="947927" y="54863"/>
                </a:lnTo>
                <a:lnTo>
                  <a:pt x="950092" y="48767"/>
                </a:lnTo>
                <a:lnTo>
                  <a:pt x="950854" y="45719"/>
                </a:lnTo>
                <a:lnTo>
                  <a:pt x="951616" y="39623"/>
                </a:lnTo>
                <a:lnTo>
                  <a:pt x="952378" y="36575"/>
                </a:lnTo>
                <a:lnTo>
                  <a:pt x="952499" y="33527"/>
                </a:lnTo>
                <a:lnTo>
                  <a:pt x="952499" y="30479"/>
                </a:lnTo>
                <a:lnTo>
                  <a:pt x="951859" y="27431"/>
                </a:lnTo>
                <a:lnTo>
                  <a:pt x="950488" y="24383"/>
                </a:lnTo>
                <a:lnTo>
                  <a:pt x="948446" y="21335"/>
                </a:lnTo>
                <a:lnTo>
                  <a:pt x="945641" y="21335"/>
                </a:lnTo>
                <a:lnTo>
                  <a:pt x="942228" y="18287"/>
                </a:lnTo>
                <a:lnTo>
                  <a:pt x="938021" y="15239"/>
                </a:lnTo>
                <a:close/>
              </a:path>
              <a:path w="952500" h="634365">
                <a:moveTo>
                  <a:pt x="524530" y="12191"/>
                </a:moveTo>
                <a:lnTo>
                  <a:pt x="422788" y="12191"/>
                </a:lnTo>
                <a:lnTo>
                  <a:pt x="420745" y="15239"/>
                </a:lnTo>
                <a:lnTo>
                  <a:pt x="418612" y="18287"/>
                </a:lnTo>
                <a:lnTo>
                  <a:pt x="416326" y="21335"/>
                </a:lnTo>
                <a:lnTo>
                  <a:pt x="415564" y="27431"/>
                </a:lnTo>
                <a:lnTo>
                  <a:pt x="408285" y="48767"/>
                </a:lnTo>
                <a:lnTo>
                  <a:pt x="393629" y="97535"/>
                </a:lnTo>
                <a:lnTo>
                  <a:pt x="378865" y="146303"/>
                </a:lnTo>
                <a:lnTo>
                  <a:pt x="356585" y="219455"/>
                </a:lnTo>
                <a:lnTo>
                  <a:pt x="326781" y="313943"/>
                </a:lnTo>
                <a:lnTo>
                  <a:pt x="304486" y="387095"/>
                </a:lnTo>
                <a:lnTo>
                  <a:pt x="289706" y="432815"/>
                </a:lnTo>
                <a:lnTo>
                  <a:pt x="275028" y="481583"/>
                </a:lnTo>
                <a:lnTo>
                  <a:pt x="267218" y="509015"/>
                </a:lnTo>
                <a:lnTo>
                  <a:pt x="266699" y="509015"/>
                </a:lnTo>
                <a:lnTo>
                  <a:pt x="266212" y="512063"/>
                </a:lnTo>
                <a:lnTo>
                  <a:pt x="365373" y="512063"/>
                </a:lnTo>
                <a:lnTo>
                  <a:pt x="375619" y="478535"/>
                </a:lnTo>
                <a:lnTo>
                  <a:pt x="388711" y="435863"/>
                </a:lnTo>
                <a:lnTo>
                  <a:pt x="414954" y="353567"/>
                </a:lnTo>
                <a:lnTo>
                  <a:pt x="434573" y="289559"/>
                </a:lnTo>
                <a:lnTo>
                  <a:pt x="447568" y="246887"/>
                </a:lnTo>
                <a:lnTo>
                  <a:pt x="460462" y="204215"/>
                </a:lnTo>
                <a:lnTo>
                  <a:pt x="466862" y="182879"/>
                </a:lnTo>
                <a:lnTo>
                  <a:pt x="467867" y="179831"/>
                </a:lnTo>
                <a:lnTo>
                  <a:pt x="468386" y="176783"/>
                </a:lnTo>
                <a:lnTo>
                  <a:pt x="576734" y="176783"/>
                </a:lnTo>
                <a:lnTo>
                  <a:pt x="568699" y="149351"/>
                </a:lnTo>
                <a:lnTo>
                  <a:pt x="554487" y="100583"/>
                </a:lnTo>
                <a:lnTo>
                  <a:pt x="540392" y="51815"/>
                </a:lnTo>
                <a:lnTo>
                  <a:pt x="532759" y="24383"/>
                </a:lnTo>
                <a:lnTo>
                  <a:pt x="531388" y="21335"/>
                </a:lnTo>
                <a:lnTo>
                  <a:pt x="527303" y="15239"/>
                </a:lnTo>
                <a:lnTo>
                  <a:pt x="524530" y="12191"/>
                </a:lnTo>
                <a:close/>
              </a:path>
              <a:path w="952500" h="634365">
                <a:moveTo>
                  <a:pt x="516148" y="9143"/>
                </a:moveTo>
                <a:lnTo>
                  <a:pt x="429889" y="9143"/>
                </a:lnTo>
                <a:lnTo>
                  <a:pt x="425714" y="12191"/>
                </a:lnTo>
                <a:lnTo>
                  <a:pt x="520324" y="12191"/>
                </a:lnTo>
                <a:lnTo>
                  <a:pt x="516148" y="9143"/>
                </a:lnTo>
                <a:close/>
              </a:path>
              <a:path w="952500" h="634365">
                <a:moveTo>
                  <a:pt x="499102" y="6095"/>
                </a:moveTo>
                <a:lnTo>
                  <a:pt x="439795" y="6095"/>
                </a:lnTo>
                <a:lnTo>
                  <a:pt x="434096" y="9143"/>
                </a:lnTo>
                <a:lnTo>
                  <a:pt x="510539" y="9143"/>
                </a:lnTo>
                <a:lnTo>
                  <a:pt x="499102" y="6095"/>
                </a:lnTo>
                <a:close/>
              </a:path>
              <a:path w="952500" h="634365">
                <a:moveTo>
                  <a:pt x="97048" y="0"/>
                </a:moveTo>
                <a:lnTo>
                  <a:pt x="17160" y="0"/>
                </a:lnTo>
                <a:lnTo>
                  <a:pt x="12953" y="3047"/>
                </a:lnTo>
                <a:lnTo>
                  <a:pt x="103388" y="3047"/>
                </a:lnTo>
                <a:lnTo>
                  <a:pt x="97048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87597" y="2226045"/>
            <a:ext cx="549910" cy="668020"/>
          </a:xfrm>
          <a:custGeom>
            <a:avLst/>
            <a:gdLst/>
            <a:ahLst/>
            <a:cxnLst/>
            <a:rect l="l" t="t" r="r" b="b"/>
            <a:pathLst>
              <a:path w="549910" h="668019">
                <a:moveTo>
                  <a:pt x="487187" y="588263"/>
                </a:moveTo>
                <a:lnTo>
                  <a:pt x="388337" y="588263"/>
                </a:lnTo>
                <a:lnTo>
                  <a:pt x="386149" y="600455"/>
                </a:lnTo>
                <a:lnTo>
                  <a:pt x="383937" y="612647"/>
                </a:lnTo>
                <a:lnTo>
                  <a:pt x="379480" y="637031"/>
                </a:lnTo>
                <a:lnTo>
                  <a:pt x="378597" y="643127"/>
                </a:lnTo>
                <a:lnTo>
                  <a:pt x="379359" y="646175"/>
                </a:lnTo>
                <a:lnTo>
                  <a:pt x="382132" y="652271"/>
                </a:lnTo>
                <a:lnTo>
                  <a:pt x="385058" y="655319"/>
                </a:lnTo>
                <a:lnTo>
                  <a:pt x="389508" y="655319"/>
                </a:lnTo>
                <a:lnTo>
                  <a:pt x="400931" y="661415"/>
                </a:lnTo>
                <a:lnTo>
                  <a:pt x="412059" y="664463"/>
                </a:lnTo>
                <a:lnTo>
                  <a:pt x="427524" y="667511"/>
                </a:lnTo>
                <a:lnTo>
                  <a:pt x="464062" y="667511"/>
                </a:lnTo>
                <a:lnTo>
                  <a:pt x="467872" y="664463"/>
                </a:lnTo>
                <a:lnTo>
                  <a:pt x="471682" y="664463"/>
                </a:lnTo>
                <a:lnTo>
                  <a:pt x="474334" y="661415"/>
                </a:lnTo>
                <a:lnTo>
                  <a:pt x="475249" y="655319"/>
                </a:lnTo>
                <a:lnTo>
                  <a:pt x="487187" y="588263"/>
                </a:lnTo>
                <a:close/>
              </a:path>
              <a:path w="549910" h="668019">
                <a:moveTo>
                  <a:pt x="242911" y="633983"/>
                </a:moveTo>
                <a:lnTo>
                  <a:pt x="205974" y="633983"/>
                </a:lnTo>
                <a:lnTo>
                  <a:pt x="218203" y="637031"/>
                </a:lnTo>
                <a:lnTo>
                  <a:pt x="230503" y="637031"/>
                </a:lnTo>
                <a:lnTo>
                  <a:pt x="242911" y="633983"/>
                </a:lnTo>
                <a:close/>
              </a:path>
              <a:path w="549910" h="668019">
                <a:moveTo>
                  <a:pt x="322184" y="277367"/>
                </a:moveTo>
                <a:lnTo>
                  <a:pt x="148214" y="277367"/>
                </a:lnTo>
                <a:lnTo>
                  <a:pt x="136011" y="280415"/>
                </a:lnTo>
                <a:lnTo>
                  <a:pt x="123617" y="286511"/>
                </a:lnTo>
                <a:lnTo>
                  <a:pt x="110937" y="289559"/>
                </a:lnTo>
                <a:lnTo>
                  <a:pt x="75363" y="307847"/>
                </a:lnTo>
                <a:lnTo>
                  <a:pt x="46012" y="332231"/>
                </a:lnTo>
                <a:lnTo>
                  <a:pt x="18175" y="371855"/>
                </a:lnTo>
                <a:lnTo>
                  <a:pt x="13211" y="380999"/>
                </a:lnTo>
                <a:lnTo>
                  <a:pt x="8934" y="396239"/>
                </a:lnTo>
                <a:lnTo>
                  <a:pt x="5337" y="408431"/>
                </a:lnTo>
                <a:lnTo>
                  <a:pt x="2411" y="423671"/>
                </a:lnTo>
                <a:lnTo>
                  <a:pt x="753" y="435863"/>
                </a:lnTo>
                <a:lnTo>
                  <a:pt x="0" y="448055"/>
                </a:lnTo>
                <a:lnTo>
                  <a:pt x="132" y="460247"/>
                </a:lnTo>
                <a:lnTo>
                  <a:pt x="9185" y="509015"/>
                </a:lnTo>
                <a:lnTo>
                  <a:pt x="19156" y="530351"/>
                </a:lnTo>
                <a:lnTo>
                  <a:pt x="25792" y="542543"/>
                </a:lnTo>
                <a:lnTo>
                  <a:pt x="33652" y="551687"/>
                </a:lnTo>
                <a:lnTo>
                  <a:pt x="42832" y="563879"/>
                </a:lnTo>
                <a:lnTo>
                  <a:pt x="50613" y="573023"/>
                </a:lnTo>
                <a:lnTo>
                  <a:pt x="59271" y="579119"/>
                </a:lnTo>
                <a:lnTo>
                  <a:pt x="68983" y="588263"/>
                </a:lnTo>
                <a:lnTo>
                  <a:pt x="79926" y="594359"/>
                </a:lnTo>
                <a:lnTo>
                  <a:pt x="92274" y="600455"/>
                </a:lnTo>
                <a:lnTo>
                  <a:pt x="106205" y="609599"/>
                </a:lnTo>
                <a:lnTo>
                  <a:pt x="116110" y="612647"/>
                </a:lnTo>
                <a:lnTo>
                  <a:pt x="163573" y="627887"/>
                </a:lnTo>
                <a:lnTo>
                  <a:pt x="193778" y="633983"/>
                </a:lnTo>
                <a:lnTo>
                  <a:pt x="255466" y="633983"/>
                </a:lnTo>
                <a:lnTo>
                  <a:pt x="268204" y="630935"/>
                </a:lnTo>
                <a:lnTo>
                  <a:pt x="281162" y="630935"/>
                </a:lnTo>
                <a:lnTo>
                  <a:pt x="294380" y="627887"/>
                </a:lnTo>
                <a:lnTo>
                  <a:pt x="306852" y="621791"/>
                </a:lnTo>
                <a:lnTo>
                  <a:pt x="331320" y="615695"/>
                </a:lnTo>
                <a:lnTo>
                  <a:pt x="343256" y="609599"/>
                </a:lnTo>
                <a:lnTo>
                  <a:pt x="354955" y="603503"/>
                </a:lnTo>
                <a:lnTo>
                  <a:pt x="366388" y="600455"/>
                </a:lnTo>
                <a:lnTo>
                  <a:pt x="377525" y="594359"/>
                </a:lnTo>
                <a:lnTo>
                  <a:pt x="388337" y="588263"/>
                </a:lnTo>
                <a:lnTo>
                  <a:pt x="487187" y="588263"/>
                </a:lnTo>
                <a:lnTo>
                  <a:pt x="493156" y="554735"/>
                </a:lnTo>
                <a:lnTo>
                  <a:pt x="221039" y="554735"/>
                </a:lnTo>
                <a:lnTo>
                  <a:pt x="206627" y="551687"/>
                </a:lnTo>
                <a:lnTo>
                  <a:pt x="193430" y="548639"/>
                </a:lnTo>
                <a:lnTo>
                  <a:pt x="181086" y="542543"/>
                </a:lnTo>
                <a:lnTo>
                  <a:pt x="169565" y="539495"/>
                </a:lnTo>
                <a:lnTo>
                  <a:pt x="158838" y="530351"/>
                </a:lnTo>
                <a:lnTo>
                  <a:pt x="148873" y="524255"/>
                </a:lnTo>
                <a:lnTo>
                  <a:pt x="139640" y="515111"/>
                </a:lnTo>
                <a:lnTo>
                  <a:pt x="117685" y="472439"/>
                </a:lnTo>
                <a:lnTo>
                  <a:pt x="116315" y="460247"/>
                </a:lnTo>
                <a:lnTo>
                  <a:pt x="116531" y="445007"/>
                </a:lnTo>
                <a:lnTo>
                  <a:pt x="131854" y="396239"/>
                </a:lnTo>
                <a:lnTo>
                  <a:pt x="139864" y="387095"/>
                </a:lnTo>
                <a:lnTo>
                  <a:pt x="147364" y="377951"/>
                </a:lnTo>
                <a:lnTo>
                  <a:pt x="156850" y="371855"/>
                </a:lnTo>
                <a:lnTo>
                  <a:pt x="168842" y="365759"/>
                </a:lnTo>
                <a:lnTo>
                  <a:pt x="183864" y="356615"/>
                </a:lnTo>
                <a:lnTo>
                  <a:pt x="195388" y="353567"/>
                </a:lnTo>
                <a:lnTo>
                  <a:pt x="207796" y="350519"/>
                </a:lnTo>
                <a:lnTo>
                  <a:pt x="528898" y="350519"/>
                </a:lnTo>
                <a:lnTo>
                  <a:pt x="531007" y="338327"/>
                </a:lnTo>
                <a:lnTo>
                  <a:pt x="538561" y="295655"/>
                </a:lnTo>
                <a:lnTo>
                  <a:pt x="411476" y="295655"/>
                </a:lnTo>
                <a:lnTo>
                  <a:pt x="399589" y="292607"/>
                </a:lnTo>
                <a:lnTo>
                  <a:pt x="362458" y="286511"/>
                </a:lnTo>
                <a:lnTo>
                  <a:pt x="322184" y="277367"/>
                </a:lnTo>
                <a:close/>
              </a:path>
              <a:path w="549910" h="668019">
                <a:moveTo>
                  <a:pt x="528898" y="350519"/>
                </a:moveTo>
                <a:lnTo>
                  <a:pt x="280113" y="350519"/>
                </a:lnTo>
                <a:lnTo>
                  <a:pt x="293483" y="353567"/>
                </a:lnTo>
                <a:lnTo>
                  <a:pt x="307916" y="353567"/>
                </a:lnTo>
                <a:lnTo>
                  <a:pt x="323519" y="356615"/>
                </a:lnTo>
                <a:lnTo>
                  <a:pt x="411088" y="371855"/>
                </a:lnTo>
                <a:lnTo>
                  <a:pt x="408489" y="387095"/>
                </a:lnTo>
                <a:lnTo>
                  <a:pt x="406313" y="399287"/>
                </a:lnTo>
                <a:lnTo>
                  <a:pt x="396491" y="448055"/>
                </a:lnTo>
                <a:lnTo>
                  <a:pt x="390429" y="472439"/>
                </a:lnTo>
                <a:lnTo>
                  <a:pt x="386990" y="487679"/>
                </a:lnTo>
                <a:lnTo>
                  <a:pt x="383234" y="499871"/>
                </a:lnTo>
                <a:lnTo>
                  <a:pt x="372035" y="509015"/>
                </a:lnTo>
                <a:lnTo>
                  <a:pt x="317084" y="539495"/>
                </a:lnTo>
                <a:lnTo>
                  <a:pt x="305912" y="542543"/>
                </a:lnTo>
                <a:lnTo>
                  <a:pt x="294550" y="548639"/>
                </a:lnTo>
                <a:lnTo>
                  <a:pt x="283387" y="551687"/>
                </a:lnTo>
                <a:lnTo>
                  <a:pt x="271909" y="551687"/>
                </a:lnTo>
                <a:lnTo>
                  <a:pt x="260027" y="554735"/>
                </a:lnTo>
                <a:lnTo>
                  <a:pt x="493156" y="554735"/>
                </a:lnTo>
                <a:lnTo>
                  <a:pt x="495870" y="539495"/>
                </a:lnTo>
                <a:lnTo>
                  <a:pt x="516774" y="420623"/>
                </a:lnTo>
                <a:lnTo>
                  <a:pt x="528898" y="350519"/>
                </a:lnTo>
                <a:close/>
              </a:path>
              <a:path w="549910" h="668019">
                <a:moveTo>
                  <a:pt x="508903" y="85343"/>
                </a:moveTo>
                <a:lnTo>
                  <a:pt x="268857" y="85343"/>
                </a:lnTo>
                <a:lnTo>
                  <a:pt x="281015" y="88391"/>
                </a:lnTo>
                <a:lnTo>
                  <a:pt x="293993" y="88391"/>
                </a:lnTo>
                <a:lnTo>
                  <a:pt x="307927" y="91439"/>
                </a:lnTo>
                <a:lnTo>
                  <a:pt x="322955" y="91439"/>
                </a:lnTo>
                <a:lnTo>
                  <a:pt x="336410" y="94487"/>
                </a:lnTo>
                <a:lnTo>
                  <a:pt x="349031" y="97535"/>
                </a:lnTo>
                <a:lnTo>
                  <a:pt x="360897" y="103631"/>
                </a:lnTo>
                <a:lnTo>
                  <a:pt x="372085" y="106679"/>
                </a:lnTo>
                <a:lnTo>
                  <a:pt x="382672" y="112775"/>
                </a:lnTo>
                <a:lnTo>
                  <a:pt x="393691" y="118871"/>
                </a:lnTo>
                <a:lnTo>
                  <a:pt x="403557" y="128015"/>
                </a:lnTo>
                <a:lnTo>
                  <a:pt x="430306" y="167639"/>
                </a:lnTo>
                <a:lnTo>
                  <a:pt x="436075" y="207263"/>
                </a:lnTo>
                <a:lnTo>
                  <a:pt x="435959" y="216407"/>
                </a:lnTo>
                <a:lnTo>
                  <a:pt x="431115" y="259079"/>
                </a:lnTo>
                <a:lnTo>
                  <a:pt x="423259" y="295655"/>
                </a:lnTo>
                <a:lnTo>
                  <a:pt x="538561" y="295655"/>
                </a:lnTo>
                <a:lnTo>
                  <a:pt x="545575" y="256031"/>
                </a:lnTo>
                <a:lnTo>
                  <a:pt x="549390" y="216407"/>
                </a:lnTo>
                <a:lnTo>
                  <a:pt x="549644" y="204215"/>
                </a:lnTo>
                <a:lnTo>
                  <a:pt x="549372" y="192023"/>
                </a:lnTo>
                <a:lnTo>
                  <a:pt x="548564" y="179831"/>
                </a:lnTo>
                <a:lnTo>
                  <a:pt x="547208" y="167639"/>
                </a:lnTo>
                <a:lnTo>
                  <a:pt x="545111" y="155447"/>
                </a:lnTo>
                <a:lnTo>
                  <a:pt x="542185" y="146303"/>
                </a:lnTo>
                <a:lnTo>
                  <a:pt x="538329" y="134111"/>
                </a:lnTo>
                <a:lnTo>
                  <a:pt x="533441" y="121919"/>
                </a:lnTo>
                <a:lnTo>
                  <a:pt x="527422" y="112775"/>
                </a:lnTo>
                <a:lnTo>
                  <a:pt x="520171" y="100583"/>
                </a:lnTo>
                <a:lnTo>
                  <a:pt x="511586" y="88391"/>
                </a:lnTo>
                <a:lnTo>
                  <a:pt x="508903" y="85343"/>
                </a:lnTo>
                <a:close/>
              </a:path>
              <a:path w="549910" h="668019">
                <a:moveTo>
                  <a:pt x="295915" y="274319"/>
                </a:moveTo>
                <a:lnTo>
                  <a:pt x="172425" y="274319"/>
                </a:lnTo>
                <a:lnTo>
                  <a:pt x="160320" y="277367"/>
                </a:lnTo>
                <a:lnTo>
                  <a:pt x="308946" y="277367"/>
                </a:lnTo>
                <a:lnTo>
                  <a:pt x="295915" y="274319"/>
                </a:lnTo>
                <a:close/>
              </a:path>
              <a:path w="549910" h="668019">
                <a:moveTo>
                  <a:pt x="270431" y="271271"/>
                </a:moveTo>
                <a:lnTo>
                  <a:pt x="197010" y="271271"/>
                </a:lnTo>
                <a:lnTo>
                  <a:pt x="184623" y="274319"/>
                </a:lnTo>
                <a:lnTo>
                  <a:pt x="283079" y="274319"/>
                </a:lnTo>
                <a:lnTo>
                  <a:pt x="270431" y="271271"/>
                </a:lnTo>
                <a:close/>
              </a:path>
              <a:path w="549910" h="668019">
                <a:moveTo>
                  <a:pt x="339557" y="6095"/>
                </a:moveTo>
                <a:lnTo>
                  <a:pt x="199652" y="6095"/>
                </a:lnTo>
                <a:lnTo>
                  <a:pt x="188731" y="9143"/>
                </a:lnTo>
                <a:lnTo>
                  <a:pt x="177511" y="9143"/>
                </a:lnTo>
                <a:lnTo>
                  <a:pt x="165494" y="12191"/>
                </a:lnTo>
                <a:lnTo>
                  <a:pt x="152181" y="18287"/>
                </a:lnTo>
                <a:lnTo>
                  <a:pt x="137072" y="21335"/>
                </a:lnTo>
                <a:lnTo>
                  <a:pt x="125304" y="27431"/>
                </a:lnTo>
                <a:lnTo>
                  <a:pt x="116590" y="30479"/>
                </a:lnTo>
                <a:lnTo>
                  <a:pt x="109611" y="36575"/>
                </a:lnTo>
                <a:lnTo>
                  <a:pt x="93730" y="79247"/>
                </a:lnTo>
                <a:lnTo>
                  <a:pt x="93212" y="88391"/>
                </a:lnTo>
                <a:lnTo>
                  <a:pt x="92847" y="94487"/>
                </a:lnTo>
                <a:lnTo>
                  <a:pt x="94096" y="100583"/>
                </a:lnTo>
                <a:lnTo>
                  <a:pt x="95498" y="103631"/>
                </a:lnTo>
                <a:lnTo>
                  <a:pt x="98546" y="109727"/>
                </a:lnTo>
                <a:lnTo>
                  <a:pt x="100954" y="112775"/>
                </a:lnTo>
                <a:lnTo>
                  <a:pt x="103240" y="115823"/>
                </a:lnTo>
                <a:lnTo>
                  <a:pt x="115868" y="115823"/>
                </a:lnTo>
                <a:lnTo>
                  <a:pt x="127004" y="112775"/>
                </a:lnTo>
                <a:lnTo>
                  <a:pt x="144743" y="109727"/>
                </a:lnTo>
                <a:lnTo>
                  <a:pt x="155855" y="106679"/>
                </a:lnTo>
                <a:lnTo>
                  <a:pt x="168638" y="100583"/>
                </a:lnTo>
                <a:lnTo>
                  <a:pt x="183336" y="97535"/>
                </a:lnTo>
                <a:lnTo>
                  <a:pt x="193869" y="94487"/>
                </a:lnTo>
                <a:lnTo>
                  <a:pt x="205253" y="94487"/>
                </a:lnTo>
                <a:lnTo>
                  <a:pt x="217683" y="91439"/>
                </a:lnTo>
                <a:lnTo>
                  <a:pt x="231353" y="88391"/>
                </a:lnTo>
                <a:lnTo>
                  <a:pt x="246459" y="88391"/>
                </a:lnTo>
                <a:lnTo>
                  <a:pt x="257384" y="85343"/>
                </a:lnTo>
                <a:lnTo>
                  <a:pt x="508903" y="85343"/>
                </a:lnTo>
                <a:lnTo>
                  <a:pt x="503536" y="79247"/>
                </a:lnTo>
                <a:lnTo>
                  <a:pt x="494572" y="70103"/>
                </a:lnTo>
                <a:lnTo>
                  <a:pt x="484686" y="60959"/>
                </a:lnTo>
                <a:lnTo>
                  <a:pt x="473871" y="54863"/>
                </a:lnTo>
                <a:lnTo>
                  <a:pt x="462119" y="48767"/>
                </a:lnTo>
                <a:lnTo>
                  <a:pt x="449424" y="39623"/>
                </a:lnTo>
                <a:lnTo>
                  <a:pt x="439723" y="36575"/>
                </a:lnTo>
                <a:lnTo>
                  <a:pt x="429445" y="30479"/>
                </a:lnTo>
                <a:lnTo>
                  <a:pt x="418569" y="27431"/>
                </a:lnTo>
                <a:lnTo>
                  <a:pt x="407074" y="24383"/>
                </a:lnTo>
                <a:lnTo>
                  <a:pt x="394938" y="18287"/>
                </a:lnTo>
                <a:lnTo>
                  <a:pt x="382140" y="15239"/>
                </a:lnTo>
                <a:lnTo>
                  <a:pt x="368658" y="12191"/>
                </a:lnTo>
                <a:lnTo>
                  <a:pt x="354471" y="9143"/>
                </a:lnTo>
                <a:lnTo>
                  <a:pt x="339557" y="6095"/>
                </a:lnTo>
                <a:close/>
              </a:path>
              <a:path w="549910" h="668019">
                <a:moveTo>
                  <a:pt x="316622" y="3047"/>
                </a:moveTo>
                <a:lnTo>
                  <a:pt x="226306" y="3047"/>
                </a:lnTo>
                <a:lnTo>
                  <a:pt x="213331" y="6095"/>
                </a:lnTo>
                <a:lnTo>
                  <a:pt x="328215" y="6095"/>
                </a:lnTo>
                <a:lnTo>
                  <a:pt x="316622" y="3047"/>
                </a:lnTo>
                <a:close/>
              </a:path>
              <a:path w="549910" h="668019">
                <a:moveTo>
                  <a:pt x="263231" y="0"/>
                </a:moveTo>
                <a:lnTo>
                  <a:pt x="251033" y="3047"/>
                </a:lnTo>
                <a:lnTo>
                  <a:pt x="278083" y="3047"/>
                </a:lnTo>
                <a:lnTo>
                  <a:pt x="263231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418956" y="7604890"/>
            <a:ext cx="615950" cy="710565"/>
          </a:xfrm>
          <a:custGeom>
            <a:avLst/>
            <a:gdLst/>
            <a:ahLst/>
            <a:cxnLst/>
            <a:rect l="l" t="t" r="r" b="b"/>
            <a:pathLst>
              <a:path w="615950" h="710565">
                <a:moveTo>
                  <a:pt x="466269" y="615695"/>
                </a:moveTo>
                <a:lnTo>
                  <a:pt x="357621" y="615695"/>
                </a:lnTo>
                <a:lnTo>
                  <a:pt x="352480" y="627887"/>
                </a:lnTo>
                <a:lnTo>
                  <a:pt x="347326" y="637031"/>
                </a:lnTo>
                <a:lnTo>
                  <a:pt x="342151" y="649223"/>
                </a:lnTo>
                <a:lnTo>
                  <a:pt x="336947" y="661415"/>
                </a:lnTo>
                <a:lnTo>
                  <a:pt x="334911" y="667511"/>
                </a:lnTo>
                <a:lnTo>
                  <a:pt x="334530" y="670559"/>
                </a:lnTo>
                <a:lnTo>
                  <a:pt x="336685" y="673607"/>
                </a:lnTo>
                <a:lnTo>
                  <a:pt x="338852" y="679703"/>
                </a:lnTo>
                <a:lnTo>
                  <a:pt x="342531" y="682751"/>
                </a:lnTo>
                <a:lnTo>
                  <a:pt x="353719" y="688847"/>
                </a:lnTo>
                <a:lnTo>
                  <a:pt x="363981" y="694943"/>
                </a:lnTo>
                <a:lnTo>
                  <a:pt x="378540" y="701039"/>
                </a:lnTo>
                <a:lnTo>
                  <a:pt x="391644" y="707135"/>
                </a:lnTo>
                <a:lnTo>
                  <a:pt x="401586" y="710183"/>
                </a:lnTo>
                <a:lnTo>
                  <a:pt x="422410" y="710183"/>
                </a:lnTo>
                <a:lnTo>
                  <a:pt x="425839" y="707135"/>
                </a:lnTo>
                <a:lnTo>
                  <a:pt x="428006" y="701039"/>
                </a:lnTo>
                <a:lnTo>
                  <a:pt x="466269" y="615695"/>
                </a:lnTo>
                <a:close/>
              </a:path>
              <a:path w="615950" h="710565">
                <a:moveTo>
                  <a:pt x="195079" y="252983"/>
                </a:moveTo>
                <a:lnTo>
                  <a:pt x="157835" y="252983"/>
                </a:lnTo>
                <a:lnTo>
                  <a:pt x="145155" y="256031"/>
                </a:lnTo>
                <a:lnTo>
                  <a:pt x="133005" y="259079"/>
                </a:lnTo>
                <a:lnTo>
                  <a:pt x="98028" y="268223"/>
                </a:lnTo>
                <a:lnTo>
                  <a:pt x="86481" y="274319"/>
                </a:lnTo>
                <a:lnTo>
                  <a:pt x="74800" y="283463"/>
                </a:lnTo>
                <a:lnTo>
                  <a:pt x="62870" y="289559"/>
                </a:lnTo>
                <a:lnTo>
                  <a:pt x="54616" y="298703"/>
                </a:lnTo>
                <a:lnTo>
                  <a:pt x="46739" y="304799"/>
                </a:lnTo>
                <a:lnTo>
                  <a:pt x="39183" y="313943"/>
                </a:lnTo>
                <a:lnTo>
                  <a:pt x="17859" y="350519"/>
                </a:lnTo>
                <a:lnTo>
                  <a:pt x="4276" y="387095"/>
                </a:lnTo>
                <a:lnTo>
                  <a:pt x="0" y="426719"/>
                </a:lnTo>
                <a:lnTo>
                  <a:pt x="96" y="441959"/>
                </a:lnTo>
                <a:lnTo>
                  <a:pt x="12943" y="490727"/>
                </a:lnTo>
                <a:lnTo>
                  <a:pt x="39142" y="530351"/>
                </a:lnTo>
                <a:lnTo>
                  <a:pt x="47779" y="542543"/>
                </a:lnTo>
                <a:lnTo>
                  <a:pt x="57464" y="551687"/>
                </a:lnTo>
                <a:lnTo>
                  <a:pt x="68265" y="560831"/>
                </a:lnTo>
                <a:lnTo>
                  <a:pt x="77382" y="566927"/>
                </a:lnTo>
                <a:lnTo>
                  <a:pt x="87080" y="576071"/>
                </a:lnTo>
                <a:lnTo>
                  <a:pt x="132013" y="600455"/>
                </a:lnTo>
                <a:lnTo>
                  <a:pt x="144865" y="606551"/>
                </a:lnTo>
                <a:lnTo>
                  <a:pt x="156272" y="612647"/>
                </a:lnTo>
                <a:lnTo>
                  <a:pt x="179566" y="618743"/>
                </a:lnTo>
                <a:lnTo>
                  <a:pt x="216499" y="627887"/>
                </a:lnTo>
                <a:lnTo>
                  <a:pt x="283094" y="627887"/>
                </a:lnTo>
                <a:lnTo>
                  <a:pt x="295992" y="624839"/>
                </a:lnTo>
                <a:lnTo>
                  <a:pt x="308757" y="624839"/>
                </a:lnTo>
                <a:lnTo>
                  <a:pt x="333717" y="618743"/>
                </a:lnTo>
                <a:lnTo>
                  <a:pt x="345823" y="618743"/>
                </a:lnTo>
                <a:lnTo>
                  <a:pt x="357621" y="615695"/>
                </a:lnTo>
                <a:lnTo>
                  <a:pt x="466269" y="615695"/>
                </a:lnTo>
                <a:lnTo>
                  <a:pt x="494966" y="551687"/>
                </a:lnTo>
                <a:lnTo>
                  <a:pt x="239989" y="551687"/>
                </a:lnTo>
                <a:lnTo>
                  <a:pt x="215331" y="545591"/>
                </a:lnTo>
                <a:lnTo>
                  <a:pt x="202789" y="539495"/>
                </a:lnTo>
                <a:lnTo>
                  <a:pt x="190059" y="536447"/>
                </a:lnTo>
                <a:lnTo>
                  <a:pt x="176962" y="527303"/>
                </a:lnTo>
                <a:lnTo>
                  <a:pt x="165083" y="521207"/>
                </a:lnTo>
                <a:lnTo>
                  <a:pt x="154446" y="512063"/>
                </a:lnTo>
                <a:lnTo>
                  <a:pt x="145079" y="505967"/>
                </a:lnTo>
                <a:lnTo>
                  <a:pt x="137008" y="496823"/>
                </a:lnTo>
                <a:lnTo>
                  <a:pt x="130258" y="484631"/>
                </a:lnTo>
                <a:lnTo>
                  <a:pt x="124857" y="475487"/>
                </a:lnTo>
                <a:lnTo>
                  <a:pt x="120681" y="463295"/>
                </a:lnTo>
                <a:lnTo>
                  <a:pt x="117997" y="454151"/>
                </a:lnTo>
                <a:lnTo>
                  <a:pt x="116871" y="441959"/>
                </a:lnTo>
                <a:lnTo>
                  <a:pt x="117366" y="429767"/>
                </a:lnTo>
                <a:lnTo>
                  <a:pt x="129235" y="390143"/>
                </a:lnTo>
                <a:lnTo>
                  <a:pt x="164878" y="353567"/>
                </a:lnTo>
                <a:lnTo>
                  <a:pt x="202548" y="341375"/>
                </a:lnTo>
                <a:lnTo>
                  <a:pt x="213417" y="338327"/>
                </a:lnTo>
                <a:lnTo>
                  <a:pt x="459565" y="338327"/>
                </a:lnTo>
                <a:lnTo>
                  <a:pt x="448682" y="335279"/>
                </a:lnTo>
                <a:lnTo>
                  <a:pt x="426479" y="323087"/>
                </a:lnTo>
                <a:lnTo>
                  <a:pt x="378074" y="301751"/>
                </a:lnTo>
                <a:lnTo>
                  <a:pt x="366437" y="298703"/>
                </a:lnTo>
                <a:lnTo>
                  <a:pt x="354861" y="292607"/>
                </a:lnTo>
                <a:lnTo>
                  <a:pt x="343297" y="289559"/>
                </a:lnTo>
                <a:lnTo>
                  <a:pt x="331696" y="283463"/>
                </a:lnTo>
                <a:lnTo>
                  <a:pt x="308183" y="277367"/>
                </a:lnTo>
                <a:lnTo>
                  <a:pt x="296172" y="271271"/>
                </a:lnTo>
                <a:lnTo>
                  <a:pt x="258526" y="262127"/>
                </a:lnTo>
                <a:lnTo>
                  <a:pt x="245274" y="259079"/>
                </a:lnTo>
                <a:lnTo>
                  <a:pt x="232475" y="259079"/>
                </a:lnTo>
                <a:lnTo>
                  <a:pt x="219886" y="256031"/>
                </a:lnTo>
                <a:lnTo>
                  <a:pt x="207442" y="256031"/>
                </a:lnTo>
                <a:lnTo>
                  <a:pt x="195079" y="252983"/>
                </a:lnTo>
                <a:close/>
              </a:path>
              <a:path w="615950" h="710565">
                <a:moveTo>
                  <a:pt x="531835" y="85343"/>
                </a:moveTo>
                <a:lnTo>
                  <a:pt x="275088" y="85343"/>
                </a:lnTo>
                <a:lnTo>
                  <a:pt x="285591" y="88391"/>
                </a:lnTo>
                <a:lnTo>
                  <a:pt x="309726" y="88391"/>
                </a:lnTo>
                <a:lnTo>
                  <a:pt x="323935" y="91439"/>
                </a:lnTo>
                <a:lnTo>
                  <a:pt x="339955" y="94487"/>
                </a:lnTo>
                <a:lnTo>
                  <a:pt x="350496" y="94487"/>
                </a:lnTo>
                <a:lnTo>
                  <a:pt x="361522" y="97535"/>
                </a:lnTo>
                <a:lnTo>
                  <a:pt x="373204" y="103631"/>
                </a:lnTo>
                <a:lnTo>
                  <a:pt x="385712" y="106679"/>
                </a:lnTo>
                <a:lnTo>
                  <a:pt x="399216" y="112775"/>
                </a:lnTo>
                <a:lnTo>
                  <a:pt x="436894" y="131063"/>
                </a:lnTo>
                <a:lnTo>
                  <a:pt x="475416" y="161543"/>
                </a:lnTo>
                <a:lnTo>
                  <a:pt x="494999" y="195071"/>
                </a:lnTo>
                <a:lnTo>
                  <a:pt x="499663" y="231647"/>
                </a:lnTo>
                <a:lnTo>
                  <a:pt x="498183" y="243839"/>
                </a:lnTo>
                <a:lnTo>
                  <a:pt x="496112" y="256031"/>
                </a:lnTo>
                <a:lnTo>
                  <a:pt x="489512" y="277367"/>
                </a:lnTo>
                <a:lnTo>
                  <a:pt x="484605" y="292607"/>
                </a:lnTo>
                <a:lnTo>
                  <a:pt x="478378" y="304799"/>
                </a:lnTo>
                <a:lnTo>
                  <a:pt x="472952" y="316991"/>
                </a:lnTo>
                <a:lnTo>
                  <a:pt x="466837" y="329183"/>
                </a:lnTo>
                <a:lnTo>
                  <a:pt x="459565" y="338327"/>
                </a:lnTo>
                <a:lnTo>
                  <a:pt x="225052" y="338327"/>
                </a:lnTo>
                <a:lnTo>
                  <a:pt x="237575" y="341375"/>
                </a:lnTo>
                <a:lnTo>
                  <a:pt x="251110" y="341375"/>
                </a:lnTo>
                <a:lnTo>
                  <a:pt x="265780" y="344423"/>
                </a:lnTo>
                <a:lnTo>
                  <a:pt x="275571" y="347471"/>
                </a:lnTo>
                <a:lnTo>
                  <a:pt x="285931" y="350519"/>
                </a:lnTo>
                <a:lnTo>
                  <a:pt x="296975" y="353567"/>
                </a:lnTo>
                <a:lnTo>
                  <a:pt x="308820" y="359663"/>
                </a:lnTo>
                <a:lnTo>
                  <a:pt x="321583" y="362711"/>
                </a:lnTo>
                <a:lnTo>
                  <a:pt x="335382" y="368807"/>
                </a:lnTo>
                <a:lnTo>
                  <a:pt x="350332" y="374903"/>
                </a:lnTo>
                <a:lnTo>
                  <a:pt x="373510" y="387095"/>
                </a:lnTo>
                <a:lnTo>
                  <a:pt x="431554" y="411479"/>
                </a:lnTo>
                <a:lnTo>
                  <a:pt x="425619" y="423671"/>
                </a:lnTo>
                <a:lnTo>
                  <a:pt x="420603" y="435863"/>
                </a:lnTo>
                <a:lnTo>
                  <a:pt x="415507" y="448055"/>
                </a:lnTo>
                <a:lnTo>
                  <a:pt x="410292" y="457199"/>
                </a:lnTo>
                <a:lnTo>
                  <a:pt x="404917" y="469391"/>
                </a:lnTo>
                <a:lnTo>
                  <a:pt x="399343" y="481583"/>
                </a:lnTo>
                <a:lnTo>
                  <a:pt x="393531" y="493775"/>
                </a:lnTo>
                <a:lnTo>
                  <a:pt x="387440" y="502919"/>
                </a:lnTo>
                <a:lnTo>
                  <a:pt x="381031" y="515111"/>
                </a:lnTo>
                <a:lnTo>
                  <a:pt x="374265" y="527303"/>
                </a:lnTo>
                <a:lnTo>
                  <a:pt x="361225" y="533399"/>
                </a:lnTo>
                <a:lnTo>
                  <a:pt x="348495" y="536447"/>
                </a:lnTo>
                <a:lnTo>
                  <a:pt x="288115" y="551687"/>
                </a:lnTo>
                <a:lnTo>
                  <a:pt x="494966" y="551687"/>
                </a:lnTo>
                <a:lnTo>
                  <a:pt x="590623" y="338327"/>
                </a:lnTo>
                <a:lnTo>
                  <a:pt x="603625" y="301751"/>
                </a:lnTo>
                <a:lnTo>
                  <a:pt x="614314" y="252983"/>
                </a:lnTo>
                <a:lnTo>
                  <a:pt x="615908" y="225551"/>
                </a:lnTo>
                <a:lnTo>
                  <a:pt x="615044" y="213359"/>
                </a:lnTo>
                <a:lnTo>
                  <a:pt x="601890" y="164591"/>
                </a:lnTo>
                <a:lnTo>
                  <a:pt x="596867" y="155447"/>
                </a:lnTo>
                <a:lnTo>
                  <a:pt x="590881" y="143255"/>
                </a:lnTo>
                <a:lnTo>
                  <a:pt x="583880" y="134111"/>
                </a:lnTo>
                <a:lnTo>
                  <a:pt x="575811" y="124967"/>
                </a:lnTo>
                <a:lnTo>
                  <a:pt x="566621" y="115823"/>
                </a:lnTo>
                <a:lnTo>
                  <a:pt x="556257" y="103631"/>
                </a:lnTo>
                <a:lnTo>
                  <a:pt x="544667" y="94487"/>
                </a:lnTo>
                <a:lnTo>
                  <a:pt x="536319" y="88391"/>
                </a:lnTo>
                <a:lnTo>
                  <a:pt x="531835" y="85343"/>
                </a:lnTo>
                <a:close/>
              </a:path>
              <a:path w="615950" h="710565">
                <a:moveTo>
                  <a:pt x="296359" y="0"/>
                </a:moveTo>
                <a:lnTo>
                  <a:pt x="242697" y="0"/>
                </a:lnTo>
                <a:lnTo>
                  <a:pt x="230172" y="3047"/>
                </a:lnTo>
                <a:lnTo>
                  <a:pt x="220611" y="6095"/>
                </a:lnTo>
                <a:lnTo>
                  <a:pt x="212479" y="9143"/>
                </a:lnTo>
                <a:lnTo>
                  <a:pt x="206264" y="12191"/>
                </a:lnTo>
                <a:lnTo>
                  <a:pt x="202271" y="18287"/>
                </a:lnTo>
                <a:lnTo>
                  <a:pt x="195890" y="27431"/>
                </a:lnTo>
                <a:lnTo>
                  <a:pt x="189500" y="39623"/>
                </a:lnTo>
                <a:lnTo>
                  <a:pt x="186833" y="45719"/>
                </a:lnTo>
                <a:lnTo>
                  <a:pt x="185047" y="51815"/>
                </a:lnTo>
                <a:lnTo>
                  <a:pt x="183654" y="54863"/>
                </a:lnTo>
                <a:lnTo>
                  <a:pt x="181880" y="60959"/>
                </a:lnTo>
                <a:lnTo>
                  <a:pt x="181999" y="67055"/>
                </a:lnTo>
                <a:lnTo>
                  <a:pt x="182511" y="70103"/>
                </a:lnTo>
                <a:lnTo>
                  <a:pt x="183142" y="73151"/>
                </a:lnTo>
                <a:lnTo>
                  <a:pt x="184035" y="76199"/>
                </a:lnTo>
                <a:lnTo>
                  <a:pt x="185809" y="79247"/>
                </a:lnTo>
                <a:lnTo>
                  <a:pt x="187464" y="82295"/>
                </a:lnTo>
                <a:lnTo>
                  <a:pt x="190512" y="85343"/>
                </a:lnTo>
                <a:lnTo>
                  <a:pt x="196383" y="88391"/>
                </a:lnTo>
                <a:lnTo>
                  <a:pt x="244862" y="88391"/>
                </a:lnTo>
                <a:lnTo>
                  <a:pt x="258616" y="85343"/>
                </a:lnTo>
                <a:lnTo>
                  <a:pt x="531835" y="85343"/>
                </a:lnTo>
                <a:lnTo>
                  <a:pt x="527351" y="82295"/>
                </a:lnTo>
                <a:lnTo>
                  <a:pt x="517724" y="76199"/>
                </a:lnTo>
                <a:lnTo>
                  <a:pt x="507400" y="70103"/>
                </a:lnTo>
                <a:lnTo>
                  <a:pt x="496341" y="60959"/>
                </a:lnTo>
                <a:lnTo>
                  <a:pt x="458375" y="42671"/>
                </a:lnTo>
                <a:lnTo>
                  <a:pt x="433660" y="33527"/>
                </a:lnTo>
                <a:lnTo>
                  <a:pt x="422903" y="27431"/>
                </a:lnTo>
                <a:lnTo>
                  <a:pt x="411469" y="24383"/>
                </a:lnTo>
                <a:lnTo>
                  <a:pt x="399102" y="21335"/>
                </a:lnTo>
                <a:lnTo>
                  <a:pt x="385545" y="15239"/>
                </a:lnTo>
                <a:lnTo>
                  <a:pt x="370542" y="12191"/>
                </a:lnTo>
                <a:lnTo>
                  <a:pt x="358793" y="9143"/>
                </a:lnTo>
                <a:lnTo>
                  <a:pt x="346847" y="9143"/>
                </a:lnTo>
                <a:lnTo>
                  <a:pt x="334455" y="6095"/>
                </a:lnTo>
                <a:lnTo>
                  <a:pt x="321368" y="3047"/>
                </a:lnTo>
                <a:lnTo>
                  <a:pt x="307336" y="3047"/>
                </a:lnTo>
                <a:lnTo>
                  <a:pt x="296359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589815" y="2371862"/>
            <a:ext cx="814069" cy="826135"/>
          </a:xfrm>
          <a:custGeom>
            <a:avLst/>
            <a:gdLst/>
            <a:ahLst/>
            <a:cxnLst/>
            <a:rect l="l" t="t" r="r" b="b"/>
            <a:pathLst>
              <a:path w="814070" h="826135">
                <a:moveTo>
                  <a:pt x="453287" y="707135"/>
                </a:moveTo>
                <a:lnTo>
                  <a:pt x="345489" y="707135"/>
                </a:lnTo>
                <a:lnTo>
                  <a:pt x="339303" y="716279"/>
                </a:lnTo>
                <a:lnTo>
                  <a:pt x="326983" y="740663"/>
                </a:lnTo>
                <a:lnTo>
                  <a:pt x="320840" y="749807"/>
                </a:lnTo>
                <a:lnTo>
                  <a:pt x="308564" y="771143"/>
                </a:lnTo>
                <a:lnTo>
                  <a:pt x="306918" y="774191"/>
                </a:lnTo>
                <a:lnTo>
                  <a:pt x="305912" y="777239"/>
                </a:lnTo>
                <a:lnTo>
                  <a:pt x="306430" y="780287"/>
                </a:lnTo>
                <a:lnTo>
                  <a:pt x="306796" y="786383"/>
                </a:lnTo>
                <a:lnTo>
                  <a:pt x="308198" y="786383"/>
                </a:lnTo>
                <a:lnTo>
                  <a:pt x="310850" y="789431"/>
                </a:lnTo>
                <a:lnTo>
                  <a:pt x="313410" y="795527"/>
                </a:lnTo>
                <a:lnTo>
                  <a:pt x="317342" y="798575"/>
                </a:lnTo>
                <a:lnTo>
                  <a:pt x="322158" y="801623"/>
                </a:lnTo>
                <a:lnTo>
                  <a:pt x="326852" y="804671"/>
                </a:lnTo>
                <a:lnTo>
                  <a:pt x="333344" y="810767"/>
                </a:lnTo>
                <a:lnTo>
                  <a:pt x="341330" y="813815"/>
                </a:lnTo>
                <a:lnTo>
                  <a:pt x="348706" y="816863"/>
                </a:lnTo>
                <a:lnTo>
                  <a:pt x="355808" y="819911"/>
                </a:lnTo>
                <a:lnTo>
                  <a:pt x="366750" y="826007"/>
                </a:lnTo>
                <a:lnTo>
                  <a:pt x="385922" y="826007"/>
                </a:lnTo>
                <a:lnTo>
                  <a:pt x="388208" y="822959"/>
                </a:lnTo>
                <a:lnTo>
                  <a:pt x="390372" y="822959"/>
                </a:lnTo>
                <a:lnTo>
                  <a:pt x="392018" y="819911"/>
                </a:lnTo>
                <a:lnTo>
                  <a:pt x="453287" y="707135"/>
                </a:lnTo>
                <a:close/>
              </a:path>
              <a:path w="814070" h="826135">
                <a:moveTo>
                  <a:pt x="330566" y="109727"/>
                </a:moveTo>
                <a:lnTo>
                  <a:pt x="305255" y="109727"/>
                </a:lnTo>
                <a:lnTo>
                  <a:pt x="243736" y="124967"/>
                </a:lnTo>
                <a:lnTo>
                  <a:pt x="231568" y="131063"/>
                </a:lnTo>
                <a:lnTo>
                  <a:pt x="220958" y="137159"/>
                </a:lnTo>
                <a:lnTo>
                  <a:pt x="210460" y="140207"/>
                </a:lnTo>
                <a:lnTo>
                  <a:pt x="200065" y="149351"/>
                </a:lnTo>
                <a:lnTo>
                  <a:pt x="179552" y="161543"/>
                </a:lnTo>
                <a:lnTo>
                  <a:pt x="169416" y="170687"/>
                </a:lnTo>
                <a:lnTo>
                  <a:pt x="139390" y="198119"/>
                </a:lnTo>
                <a:lnTo>
                  <a:pt x="108753" y="234695"/>
                </a:lnTo>
                <a:lnTo>
                  <a:pt x="79516" y="277367"/>
                </a:lnTo>
                <a:lnTo>
                  <a:pt x="72360" y="286511"/>
                </a:lnTo>
                <a:lnTo>
                  <a:pt x="58171" y="310895"/>
                </a:lnTo>
                <a:lnTo>
                  <a:pt x="52472" y="323087"/>
                </a:lnTo>
                <a:lnTo>
                  <a:pt x="47029" y="335279"/>
                </a:lnTo>
                <a:lnTo>
                  <a:pt x="41821" y="344423"/>
                </a:lnTo>
                <a:lnTo>
                  <a:pt x="36828" y="356615"/>
                </a:lnTo>
                <a:lnTo>
                  <a:pt x="32029" y="368807"/>
                </a:lnTo>
                <a:lnTo>
                  <a:pt x="27404" y="377951"/>
                </a:lnTo>
                <a:lnTo>
                  <a:pt x="22934" y="390143"/>
                </a:lnTo>
                <a:lnTo>
                  <a:pt x="18596" y="402335"/>
                </a:lnTo>
                <a:lnTo>
                  <a:pt x="14373" y="417575"/>
                </a:lnTo>
                <a:lnTo>
                  <a:pt x="10242" y="429767"/>
                </a:lnTo>
                <a:lnTo>
                  <a:pt x="2607" y="469391"/>
                </a:lnTo>
                <a:lnTo>
                  <a:pt x="0" y="505967"/>
                </a:lnTo>
                <a:lnTo>
                  <a:pt x="174" y="518159"/>
                </a:lnTo>
                <a:lnTo>
                  <a:pt x="7158" y="566927"/>
                </a:lnTo>
                <a:lnTo>
                  <a:pt x="20747" y="603503"/>
                </a:lnTo>
                <a:lnTo>
                  <a:pt x="34107" y="624839"/>
                </a:lnTo>
                <a:lnTo>
                  <a:pt x="40553" y="633983"/>
                </a:lnTo>
                <a:lnTo>
                  <a:pt x="73886" y="670559"/>
                </a:lnTo>
                <a:lnTo>
                  <a:pt x="84301" y="676655"/>
                </a:lnTo>
                <a:lnTo>
                  <a:pt x="95628" y="685799"/>
                </a:lnTo>
                <a:lnTo>
                  <a:pt x="107906" y="694943"/>
                </a:lnTo>
                <a:lnTo>
                  <a:pt x="121173" y="701039"/>
                </a:lnTo>
                <a:lnTo>
                  <a:pt x="132266" y="707135"/>
                </a:lnTo>
                <a:lnTo>
                  <a:pt x="143544" y="710183"/>
                </a:lnTo>
                <a:lnTo>
                  <a:pt x="155064" y="716279"/>
                </a:lnTo>
                <a:lnTo>
                  <a:pt x="166883" y="719327"/>
                </a:lnTo>
                <a:lnTo>
                  <a:pt x="191647" y="725423"/>
                </a:lnTo>
                <a:lnTo>
                  <a:pt x="256660" y="725423"/>
                </a:lnTo>
                <a:lnTo>
                  <a:pt x="268971" y="722375"/>
                </a:lnTo>
                <a:lnTo>
                  <a:pt x="281418" y="722375"/>
                </a:lnTo>
                <a:lnTo>
                  <a:pt x="345489" y="707135"/>
                </a:lnTo>
                <a:lnTo>
                  <a:pt x="453287" y="707135"/>
                </a:lnTo>
                <a:lnTo>
                  <a:pt x="454943" y="704087"/>
                </a:lnTo>
                <a:lnTo>
                  <a:pt x="487062" y="646175"/>
                </a:lnTo>
                <a:lnTo>
                  <a:pt x="238326" y="646175"/>
                </a:lnTo>
                <a:lnTo>
                  <a:pt x="225881" y="643127"/>
                </a:lnTo>
                <a:lnTo>
                  <a:pt x="213408" y="643127"/>
                </a:lnTo>
                <a:lnTo>
                  <a:pt x="203617" y="640079"/>
                </a:lnTo>
                <a:lnTo>
                  <a:pt x="193071" y="633983"/>
                </a:lnTo>
                <a:lnTo>
                  <a:pt x="180900" y="627887"/>
                </a:lnTo>
                <a:lnTo>
                  <a:pt x="145842" y="603503"/>
                </a:lnTo>
                <a:lnTo>
                  <a:pt x="120093" y="563879"/>
                </a:lnTo>
                <a:lnTo>
                  <a:pt x="111660" y="515111"/>
                </a:lnTo>
                <a:lnTo>
                  <a:pt x="112016" y="499871"/>
                </a:lnTo>
                <a:lnTo>
                  <a:pt x="120928" y="451103"/>
                </a:lnTo>
                <a:lnTo>
                  <a:pt x="125099" y="438911"/>
                </a:lnTo>
                <a:lnTo>
                  <a:pt x="130177" y="423671"/>
                </a:lnTo>
                <a:lnTo>
                  <a:pt x="134223" y="414527"/>
                </a:lnTo>
                <a:lnTo>
                  <a:pt x="138637" y="402335"/>
                </a:lnTo>
                <a:lnTo>
                  <a:pt x="143490" y="390143"/>
                </a:lnTo>
                <a:lnTo>
                  <a:pt x="148854" y="380999"/>
                </a:lnTo>
                <a:lnTo>
                  <a:pt x="154800" y="368807"/>
                </a:lnTo>
                <a:lnTo>
                  <a:pt x="161400" y="356615"/>
                </a:lnTo>
                <a:lnTo>
                  <a:pt x="168725" y="341375"/>
                </a:lnTo>
                <a:lnTo>
                  <a:pt x="175030" y="332231"/>
                </a:lnTo>
                <a:lnTo>
                  <a:pt x="181739" y="323087"/>
                </a:lnTo>
                <a:lnTo>
                  <a:pt x="188926" y="310895"/>
                </a:lnTo>
                <a:lnTo>
                  <a:pt x="196669" y="301751"/>
                </a:lnTo>
                <a:lnTo>
                  <a:pt x="205043" y="289559"/>
                </a:lnTo>
                <a:lnTo>
                  <a:pt x="214126" y="280415"/>
                </a:lnTo>
                <a:lnTo>
                  <a:pt x="222465" y="271271"/>
                </a:lnTo>
                <a:lnTo>
                  <a:pt x="231230" y="262127"/>
                </a:lnTo>
                <a:lnTo>
                  <a:pt x="240534" y="252983"/>
                </a:lnTo>
                <a:lnTo>
                  <a:pt x="250494" y="246887"/>
                </a:lnTo>
                <a:lnTo>
                  <a:pt x="261225" y="237743"/>
                </a:lnTo>
                <a:lnTo>
                  <a:pt x="284423" y="225551"/>
                </a:lnTo>
                <a:lnTo>
                  <a:pt x="296261" y="219455"/>
                </a:lnTo>
                <a:lnTo>
                  <a:pt x="333135" y="210311"/>
                </a:lnTo>
                <a:lnTo>
                  <a:pt x="512606" y="210311"/>
                </a:lnTo>
                <a:lnTo>
                  <a:pt x="507545" y="201167"/>
                </a:lnTo>
                <a:lnTo>
                  <a:pt x="500791" y="192023"/>
                </a:lnTo>
                <a:lnTo>
                  <a:pt x="493342" y="185927"/>
                </a:lnTo>
                <a:lnTo>
                  <a:pt x="485092" y="176783"/>
                </a:lnTo>
                <a:lnTo>
                  <a:pt x="475937" y="167639"/>
                </a:lnTo>
                <a:lnTo>
                  <a:pt x="465769" y="161543"/>
                </a:lnTo>
                <a:lnTo>
                  <a:pt x="454485" y="152399"/>
                </a:lnTo>
                <a:lnTo>
                  <a:pt x="441977" y="146303"/>
                </a:lnTo>
                <a:lnTo>
                  <a:pt x="428141" y="137159"/>
                </a:lnTo>
                <a:lnTo>
                  <a:pt x="404232" y="124967"/>
                </a:lnTo>
                <a:lnTo>
                  <a:pt x="355594" y="112775"/>
                </a:lnTo>
                <a:lnTo>
                  <a:pt x="343155" y="112775"/>
                </a:lnTo>
                <a:lnTo>
                  <a:pt x="330566" y="109727"/>
                </a:lnTo>
                <a:close/>
              </a:path>
              <a:path w="814070" h="826135">
                <a:moveTo>
                  <a:pt x="512606" y="210311"/>
                </a:moveTo>
                <a:lnTo>
                  <a:pt x="344558" y="210311"/>
                </a:lnTo>
                <a:lnTo>
                  <a:pt x="356184" y="213359"/>
                </a:lnTo>
                <a:lnTo>
                  <a:pt x="368066" y="213359"/>
                </a:lnTo>
                <a:lnTo>
                  <a:pt x="380261" y="219455"/>
                </a:lnTo>
                <a:lnTo>
                  <a:pt x="392823" y="222503"/>
                </a:lnTo>
                <a:lnTo>
                  <a:pt x="405806" y="228599"/>
                </a:lnTo>
                <a:lnTo>
                  <a:pt x="415987" y="237743"/>
                </a:lnTo>
                <a:lnTo>
                  <a:pt x="425608" y="243839"/>
                </a:lnTo>
                <a:lnTo>
                  <a:pt x="458361" y="283463"/>
                </a:lnTo>
                <a:lnTo>
                  <a:pt x="469445" y="307847"/>
                </a:lnTo>
                <a:lnTo>
                  <a:pt x="473638" y="316991"/>
                </a:lnTo>
                <a:lnTo>
                  <a:pt x="485083" y="353567"/>
                </a:lnTo>
                <a:lnTo>
                  <a:pt x="494532" y="393191"/>
                </a:lnTo>
                <a:lnTo>
                  <a:pt x="497174" y="405383"/>
                </a:lnTo>
                <a:lnTo>
                  <a:pt x="484519" y="429767"/>
                </a:lnTo>
                <a:lnTo>
                  <a:pt x="478556" y="438911"/>
                </a:lnTo>
                <a:lnTo>
                  <a:pt x="472567" y="451103"/>
                </a:lnTo>
                <a:lnTo>
                  <a:pt x="466543" y="460247"/>
                </a:lnTo>
                <a:lnTo>
                  <a:pt x="460473" y="472439"/>
                </a:lnTo>
                <a:lnTo>
                  <a:pt x="454349" y="484631"/>
                </a:lnTo>
                <a:lnTo>
                  <a:pt x="448161" y="493775"/>
                </a:lnTo>
                <a:lnTo>
                  <a:pt x="441901" y="505967"/>
                </a:lnTo>
                <a:lnTo>
                  <a:pt x="435558" y="515111"/>
                </a:lnTo>
                <a:lnTo>
                  <a:pt x="429125" y="527303"/>
                </a:lnTo>
                <a:lnTo>
                  <a:pt x="422590" y="536447"/>
                </a:lnTo>
                <a:lnTo>
                  <a:pt x="415946" y="548639"/>
                </a:lnTo>
                <a:lnTo>
                  <a:pt x="409183" y="560831"/>
                </a:lnTo>
                <a:lnTo>
                  <a:pt x="402291" y="569975"/>
                </a:lnTo>
                <a:lnTo>
                  <a:pt x="395262" y="582167"/>
                </a:lnTo>
                <a:lnTo>
                  <a:pt x="388085" y="594359"/>
                </a:lnTo>
                <a:lnTo>
                  <a:pt x="380753" y="603503"/>
                </a:lnTo>
                <a:lnTo>
                  <a:pt x="373255" y="615695"/>
                </a:lnTo>
                <a:lnTo>
                  <a:pt x="360833" y="621791"/>
                </a:lnTo>
                <a:lnTo>
                  <a:pt x="278215" y="643127"/>
                </a:lnTo>
                <a:lnTo>
                  <a:pt x="265188" y="643127"/>
                </a:lnTo>
                <a:lnTo>
                  <a:pt x="250947" y="646175"/>
                </a:lnTo>
                <a:lnTo>
                  <a:pt x="487062" y="646175"/>
                </a:lnTo>
                <a:lnTo>
                  <a:pt x="681469" y="295655"/>
                </a:lnTo>
                <a:lnTo>
                  <a:pt x="549344" y="295655"/>
                </a:lnTo>
                <a:lnTo>
                  <a:pt x="545522" y="280415"/>
                </a:lnTo>
                <a:lnTo>
                  <a:pt x="541334" y="268223"/>
                </a:lnTo>
                <a:lnTo>
                  <a:pt x="536762" y="259079"/>
                </a:lnTo>
                <a:lnTo>
                  <a:pt x="531790" y="246887"/>
                </a:lnTo>
                <a:lnTo>
                  <a:pt x="526399" y="234695"/>
                </a:lnTo>
                <a:lnTo>
                  <a:pt x="520572" y="225551"/>
                </a:lnTo>
                <a:lnTo>
                  <a:pt x="514293" y="213359"/>
                </a:lnTo>
                <a:lnTo>
                  <a:pt x="512606" y="210311"/>
                </a:lnTo>
                <a:close/>
              </a:path>
              <a:path w="814070" h="826135">
                <a:moveTo>
                  <a:pt x="744428" y="3047"/>
                </a:moveTo>
                <a:lnTo>
                  <a:pt x="720806" y="3047"/>
                </a:lnTo>
                <a:lnTo>
                  <a:pt x="719038" y="6095"/>
                </a:lnTo>
                <a:lnTo>
                  <a:pt x="684434" y="70103"/>
                </a:lnTo>
                <a:lnTo>
                  <a:pt x="676173" y="82295"/>
                </a:lnTo>
                <a:lnTo>
                  <a:pt x="642970" y="143255"/>
                </a:lnTo>
                <a:lnTo>
                  <a:pt x="634618" y="155447"/>
                </a:lnTo>
                <a:lnTo>
                  <a:pt x="617838" y="185927"/>
                </a:lnTo>
                <a:lnTo>
                  <a:pt x="609404" y="198119"/>
                </a:lnTo>
                <a:lnTo>
                  <a:pt x="592438" y="228599"/>
                </a:lnTo>
                <a:lnTo>
                  <a:pt x="575327" y="252983"/>
                </a:lnTo>
                <a:lnTo>
                  <a:pt x="566710" y="268223"/>
                </a:lnTo>
                <a:lnTo>
                  <a:pt x="558050" y="280415"/>
                </a:lnTo>
                <a:lnTo>
                  <a:pt x="549344" y="295655"/>
                </a:lnTo>
                <a:lnTo>
                  <a:pt x="681469" y="295655"/>
                </a:lnTo>
                <a:lnTo>
                  <a:pt x="811636" y="60959"/>
                </a:lnTo>
                <a:lnTo>
                  <a:pt x="813282" y="57911"/>
                </a:lnTo>
                <a:lnTo>
                  <a:pt x="813922" y="54863"/>
                </a:lnTo>
                <a:lnTo>
                  <a:pt x="813770" y="51815"/>
                </a:lnTo>
                <a:lnTo>
                  <a:pt x="802340" y="36575"/>
                </a:lnTo>
                <a:lnTo>
                  <a:pt x="795814" y="30479"/>
                </a:lnTo>
                <a:lnTo>
                  <a:pt x="786238" y="24383"/>
                </a:lnTo>
                <a:lnTo>
                  <a:pt x="774024" y="18287"/>
                </a:lnTo>
                <a:lnTo>
                  <a:pt x="764880" y="12191"/>
                </a:lnTo>
                <a:lnTo>
                  <a:pt x="757260" y="9143"/>
                </a:lnTo>
                <a:lnTo>
                  <a:pt x="751286" y="6095"/>
                </a:lnTo>
                <a:lnTo>
                  <a:pt x="744428" y="3047"/>
                </a:lnTo>
                <a:close/>
              </a:path>
              <a:path w="814070" h="826135">
                <a:moveTo>
                  <a:pt x="734674" y="0"/>
                </a:moveTo>
                <a:lnTo>
                  <a:pt x="726414" y="0"/>
                </a:lnTo>
                <a:lnTo>
                  <a:pt x="724128" y="3047"/>
                </a:lnTo>
                <a:lnTo>
                  <a:pt x="739246" y="3047"/>
                </a:lnTo>
                <a:lnTo>
                  <a:pt x="734674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82876" y="6880219"/>
            <a:ext cx="804545" cy="1028700"/>
          </a:xfrm>
          <a:custGeom>
            <a:avLst/>
            <a:gdLst/>
            <a:ahLst/>
            <a:cxnLst/>
            <a:rect l="l" t="t" r="r" b="b"/>
            <a:pathLst>
              <a:path w="804544" h="1028700">
                <a:moveTo>
                  <a:pt x="715292" y="484631"/>
                </a:moveTo>
                <a:lnTo>
                  <a:pt x="320933" y="484631"/>
                </a:lnTo>
                <a:lnTo>
                  <a:pt x="320010" y="506409"/>
                </a:lnTo>
                <a:lnTo>
                  <a:pt x="318335" y="549967"/>
                </a:lnTo>
                <a:lnTo>
                  <a:pt x="316841" y="593531"/>
                </a:lnTo>
                <a:lnTo>
                  <a:pt x="315453" y="637915"/>
                </a:lnTo>
                <a:lnTo>
                  <a:pt x="314174" y="681316"/>
                </a:lnTo>
                <a:lnTo>
                  <a:pt x="312933" y="724248"/>
                </a:lnTo>
                <a:lnTo>
                  <a:pt x="312297" y="746037"/>
                </a:lnTo>
                <a:lnTo>
                  <a:pt x="310979" y="789618"/>
                </a:lnTo>
                <a:lnTo>
                  <a:pt x="309557" y="833201"/>
                </a:lnTo>
                <a:lnTo>
                  <a:pt x="307979" y="876787"/>
                </a:lnTo>
                <a:lnTo>
                  <a:pt x="306192" y="920374"/>
                </a:lnTo>
                <a:lnTo>
                  <a:pt x="305693" y="925195"/>
                </a:lnTo>
                <a:lnTo>
                  <a:pt x="306323" y="930280"/>
                </a:lnTo>
                <a:lnTo>
                  <a:pt x="307217" y="934852"/>
                </a:lnTo>
                <a:lnTo>
                  <a:pt x="307716" y="939805"/>
                </a:lnTo>
                <a:lnTo>
                  <a:pt x="309752" y="944377"/>
                </a:lnTo>
                <a:lnTo>
                  <a:pt x="335618" y="977335"/>
                </a:lnTo>
                <a:lnTo>
                  <a:pt x="367199" y="1007315"/>
                </a:lnTo>
                <a:lnTo>
                  <a:pt x="401442" y="1028578"/>
                </a:lnTo>
                <a:lnTo>
                  <a:pt x="405002" y="1028328"/>
                </a:lnTo>
                <a:lnTo>
                  <a:pt x="408431" y="1027947"/>
                </a:lnTo>
                <a:lnTo>
                  <a:pt x="411230" y="1026292"/>
                </a:lnTo>
                <a:lnTo>
                  <a:pt x="413516" y="1023874"/>
                </a:lnTo>
                <a:lnTo>
                  <a:pt x="416183" y="1021089"/>
                </a:lnTo>
                <a:lnTo>
                  <a:pt x="421517" y="989085"/>
                </a:lnTo>
                <a:lnTo>
                  <a:pt x="422287" y="968223"/>
                </a:lnTo>
                <a:lnTo>
                  <a:pt x="423670" y="926490"/>
                </a:lnTo>
                <a:lnTo>
                  <a:pt x="424883" y="884746"/>
                </a:lnTo>
                <a:lnTo>
                  <a:pt x="425976" y="842994"/>
                </a:lnTo>
                <a:lnTo>
                  <a:pt x="426998" y="801238"/>
                </a:lnTo>
                <a:lnTo>
                  <a:pt x="427999" y="759479"/>
                </a:lnTo>
                <a:lnTo>
                  <a:pt x="428507" y="738600"/>
                </a:lnTo>
                <a:lnTo>
                  <a:pt x="429570" y="696845"/>
                </a:lnTo>
                <a:lnTo>
                  <a:pt x="430737" y="655094"/>
                </a:lnTo>
                <a:lnTo>
                  <a:pt x="432056" y="613352"/>
                </a:lnTo>
                <a:lnTo>
                  <a:pt x="433577" y="571621"/>
                </a:lnTo>
                <a:lnTo>
                  <a:pt x="804118" y="571621"/>
                </a:lnTo>
                <a:lnTo>
                  <a:pt x="802766" y="567689"/>
                </a:lnTo>
                <a:lnTo>
                  <a:pt x="771319" y="529247"/>
                </a:lnTo>
                <a:lnTo>
                  <a:pt x="741176" y="501030"/>
                </a:lnTo>
                <a:lnTo>
                  <a:pt x="722375" y="488320"/>
                </a:lnTo>
                <a:lnTo>
                  <a:pt x="716030" y="484875"/>
                </a:lnTo>
                <a:lnTo>
                  <a:pt x="715292" y="484631"/>
                </a:lnTo>
                <a:close/>
              </a:path>
              <a:path w="804544" h="1028700">
                <a:moveTo>
                  <a:pt x="618993" y="0"/>
                </a:moveTo>
                <a:lnTo>
                  <a:pt x="616076" y="761"/>
                </a:lnTo>
                <a:lnTo>
                  <a:pt x="612647" y="1158"/>
                </a:lnTo>
                <a:lnTo>
                  <a:pt x="609849" y="2926"/>
                </a:lnTo>
                <a:lnTo>
                  <a:pt x="607563" y="5212"/>
                </a:lnTo>
                <a:lnTo>
                  <a:pt x="4440" y="629808"/>
                </a:lnTo>
                <a:lnTo>
                  <a:pt x="2154" y="632094"/>
                </a:lnTo>
                <a:lnTo>
                  <a:pt x="512" y="634989"/>
                </a:lnTo>
                <a:lnTo>
                  <a:pt x="761" y="637915"/>
                </a:lnTo>
                <a:lnTo>
                  <a:pt x="0" y="640841"/>
                </a:lnTo>
                <a:lnTo>
                  <a:pt x="29140" y="681316"/>
                </a:lnTo>
                <a:lnTo>
                  <a:pt x="59304" y="709056"/>
                </a:lnTo>
                <a:lnTo>
                  <a:pt x="84069" y="722132"/>
                </a:lnTo>
                <a:lnTo>
                  <a:pt x="87629" y="721735"/>
                </a:lnTo>
                <a:lnTo>
                  <a:pt x="90993" y="721735"/>
                </a:lnTo>
                <a:lnTo>
                  <a:pt x="93476" y="720211"/>
                </a:lnTo>
                <a:lnTo>
                  <a:pt x="95630" y="717803"/>
                </a:lnTo>
                <a:lnTo>
                  <a:pt x="236792" y="571743"/>
                </a:lnTo>
                <a:lnTo>
                  <a:pt x="320933" y="484631"/>
                </a:lnTo>
                <a:lnTo>
                  <a:pt x="715292" y="484631"/>
                </a:lnTo>
                <a:lnTo>
                  <a:pt x="710315" y="482986"/>
                </a:lnTo>
                <a:lnTo>
                  <a:pt x="705230" y="481705"/>
                </a:lnTo>
                <a:lnTo>
                  <a:pt x="698098" y="480578"/>
                </a:lnTo>
                <a:lnTo>
                  <a:pt x="688217" y="480578"/>
                </a:lnTo>
                <a:lnTo>
                  <a:pt x="331338" y="473842"/>
                </a:lnTo>
                <a:lnTo>
                  <a:pt x="698753" y="93360"/>
                </a:lnTo>
                <a:lnTo>
                  <a:pt x="703076" y="81168"/>
                </a:lnTo>
                <a:lnTo>
                  <a:pt x="702182" y="77602"/>
                </a:lnTo>
                <a:lnTo>
                  <a:pt x="674656" y="41352"/>
                </a:lnTo>
                <a:lnTo>
                  <a:pt x="644270" y="13594"/>
                </a:lnTo>
                <a:lnTo>
                  <a:pt x="627756" y="3047"/>
                </a:lnTo>
                <a:lnTo>
                  <a:pt x="622553" y="761"/>
                </a:lnTo>
                <a:lnTo>
                  <a:pt x="618993" y="0"/>
                </a:lnTo>
                <a:close/>
              </a:path>
              <a:path w="804544" h="1028700">
                <a:moveTo>
                  <a:pt x="90993" y="721735"/>
                </a:moveTo>
                <a:lnTo>
                  <a:pt x="87629" y="721735"/>
                </a:lnTo>
                <a:lnTo>
                  <a:pt x="90546" y="722010"/>
                </a:lnTo>
                <a:lnTo>
                  <a:pt x="90993" y="721735"/>
                </a:lnTo>
                <a:close/>
              </a:path>
              <a:path w="804544" h="1028700">
                <a:moveTo>
                  <a:pt x="804118" y="571621"/>
                </a:moveTo>
                <a:lnTo>
                  <a:pt x="433577" y="571621"/>
                </a:lnTo>
                <a:lnTo>
                  <a:pt x="760988" y="593354"/>
                </a:lnTo>
                <a:lnTo>
                  <a:pt x="771393" y="593354"/>
                </a:lnTo>
                <a:lnTo>
                  <a:pt x="779394" y="593079"/>
                </a:lnTo>
                <a:lnTo>
                  <a:pt x="804422" y="574791"/>
                </a:lnTo>
                <a:lnTo>
                  <a:pt x="804159" y="571743"/>
                </a:lnTo>
                <a:close/>
              </a:path>
              <a:path w="804544" h="1028700">
                <a:moveTo>
                  <a:pt x="694050" y="479938"/>
                </a:moveTo>
                <a:lnTo>
                  <a:pt x="688217" y="480578"/>
                </a:lnTo>
                <a:lnTo>
                  <a:pt x="698098" y="480578"/>
                </a:lnTo>
                <a:lnTo>
                  <a:pt x="694050" y="479938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148993" y="2949305"/>
            <a:ext cx="668655" cy="722630"/>
          </a:xfrm>
          <a:custGeom>
            <a:avLst/>
            <a:gdLst/>
            <a:ahLst/>
            <a:cxnLst/>
            <a:rect l="l" t="t" r="r" b="b"/>
            <a:pathLst>
              <a:path w="668654" h="722629">
                <a:moveTo>
                  <a:pt x="179958" y="192023"/>
                </a:moveTo>
                <a:lnTo>
                  <a:pt x="167697" y="192023"/>
                </a:lnTo>
                <a:lnTo>
                  <a:pt x="155097" y="195071"/>
                </a:lnTo>
                <a:lnTo>
                  <a:pt x="142039" y="195071"/>
                </a:lnTo>
                <a:lnTo>
                  <a:pt x="128402" y="198119"/>
                </a:lnTo>
                <a:lnTo>
                  <a:pt x="107165" y="204215"/>
                </a:lnTo>
                <a:lnTo>
                  <a:pt x="85553" y="216407"/>
                </a:lnTo>
                <a:lnTo>
                  <a:pt x="74362" y="225551"/>
                </a:lnTo>
                <a:lnTo>
                  <a:pt x="62785" y="234695"/>
                </a:lnTo>
                <a:lnTo>
                  <a:pt x="34777" y="262127"/>
                </a:lnTo>
                <a:lnTo>
                  <a:pt x="14826" y="295655"/>
                </a:lnTo>
                <a:lnTo>
                  <a:pt x="2490" y="332231"/>
                </a:lnTo>
                <a:lnTo>
                  <a:pt x="0" y="356615"/>
                </a:lnTo>
                <a:lnTo>
                  <a:pt x="175" y="371855"/>
                </a:lnTo>
                <a:lnTo>
                  <a:pt x="1341" y="384047"/>
                </a:lnTo>
                <a:lnTo>
                  <a:pt x="3365" y="393191"/>
                </a:lnTo>
                <a:lnTo>
                  <a:pt x="6252" y="405383"/>
                </a:lnTo>
                <a:lnTo>
                  <a:pt x="10010" y="417575"/>
                </a:lnTo>
                <a:lnTo>
                  <a:pt x="14643" y="432815"/>
                </a:lnTo>
                <a:lnTo>
                  <a:pt x="20157" y="445007"/>
                </a:lnTo>
                <a:lnTo>
                  <a:pt x="25487" y="454151"/>
                </a:lnTo>
                <a:lnTo>
                  <a:pt x="31472" y="466343"/>
                </a:lnTo>
                <a:lnTo>
                  <a:pt x="38099" y="475487"/>
                </a:lnTo>
                <a:lnTo>
                  <a:pt x="45357" y="487679"/>
                </a:lnTo>
                <a:lnTo>
                  <a:pt x="53234" y="496823"/>
                </a:lnTo>
                <a:lnTo>
                  <a:pt x="61719" y="509015"/>
                </a:lnTo>
                <a:lnTo>
                  <a:pt x="70799" y="518159"/>
                </a:lnTo>
                <a:lnTo>
                  <a:pt x="79322" y="527303"/>
                </a:lnTo>
                <a:lnTo>
                  <a:pt x="88205" y="536447"/>
                </a:lnTo>
                <a:lnTo>
                  <a:pt x="97492" y="542543"/>
                </a:lnTo>
                <a:lnTo>
                  <a:pt x="107224" y="551687"/>
                </a:lnTo>
                <a:lnTo>
                  <a:pt x="117445" y="557783"/>
                </a:lnTo>
                <a:lnTo>
                  <a:pt x="128197" y="566927"/>
                </a:lnTo>
                <a:lnTo>
                  <a:pt x="139524" y="573023"/>
                </a:lnTo>
                <a:lnTo>
                  <a:pt x="151468" y="579119"/>
                </a:lnTo>
                <a:lnTo>
                  <a:pt x="164073" y="585215"/>
                </a:lnTo>
                <a:lnTo>
                  <a:pt x="176206" y="588263"/>
                </a:lnTo>
                <a:lnTo>
                  <a:pt x="188479" y="594359"/>
                </a:lnTo>
                <a:lnTo>
                  <a:pt x="261621" y="612647"/>
                </a:lnTo>
                <a:lnTo>
                  <a:pt x="252183" y="621791"/>
                </a:lnTo>
                <a:lnTo>
                  <a:pt x="242744" y="627887"/>
                </a:lnTo>
                <a:lnTo>
                  <a:pt x="223868" y="646175"/>
                </a:lnTo>
                <a:lnTo>
                  <a:pt x="219936" y="649223"/>
                </a:lnTo>
                <a:lnTo>
                  <a:pt x="218016" y="652271"/>
                </a:lnTo>
                <a:lnTo>
                  <a:pt x="218412" y="658367"/>
                </a:lnTo>
                <a:lnTo>
                  <a:pt x="245066" y="697991"/>
                </a:lnTo>
                <a:lnTo>
                  <a:pt x="254969" y="710183"/>
                </a:lnTo>
                <a:lnTo>
                  <a:pt x="262852" y="716279"/>
                </a:lnTo>
                <a:lnTo>
                  <a:pt x="273276" y="722375"/>
                </a:lnTo>
                <a:lnTo>
                  <a:pt x="286108" y="722375"/>
                </a:lnTo>
                <a:lnTo>
                  <a:pt x="289918" y="719327"/>
                </a:lnTo>
                <a:lnTo>
                  <a:pt x="319221" y="691895"/>
                </a:lnTo>
                <a:lnTo>
                  <a:pt x="489697" y="539495"/>
                </a:lnTo>
                <a:lnTo>
                  <a:pt x="309026" y="539495"/>
                </a:lnTo>
                <a:lnTo>
                  <a:pt x="295701" y="536447"/>
                </a:lnTo>
                <a:lnTo>
                  <a:pt x="270215" y="536447"/>
                </a:lnTo>
                <a:lnTo>
                  <a:pt x="209824" y="521207"/>
                </a:lnTo>
                <a:lnTo>
                  <a:pt x="199287" y="515111"/>
                </a:lnTo>
                <a:lnTo>
                  <a:pt x="168669" y="496823"/>
                </a:lnTo>
                <a:lnTo>
                  <a:pt x="158499" y="487679"/>
                </a:lnTo>
                <a:lnTo>
                  <a:pt x="148200" y="478535"/>
                </a:lnTo>
                <a:lnTo>
                  <a:pt x="137683" y="466343"/>
                </a:lnTo>
                <a:lnTo>
                  <a:pt x="129708" y="457199"/>
                </a:lnTo>
                <a:lnTo>
                  <a:pt x="122921" y="445007"/>
                </a:lnTo>
                <a:lnTo>
                  <a:pt x="109957" y="408431"/>
                </a:lnTo>
                <a:lnTo>
                  <a:pt x="107746" y="384047"/>
                </a:lnTo>
                <a:lnTo>
                  <a:pt x="109416" y="371855"/>
                </a:lnTo>
                <a:lnTo>
                  <a:pt x="134277" y="326135"/>
                </a:lnTo>
                <a:lnTo>
                  <a:pt x="178148" y="298703"/>
                </a:lnTo>
                <a:lnTo>
                  <a:pt x="193265" y="295655"/>
                </a:lnTo>
                <a:lnTo>
                  <a:pt x="368859" y="295655"/>
                </a:lnTo>
                <a:lnTo>
                  <a:pt x="365845" y="292607"/>
                </a:lnTo>
                <a:lnTo>
                  <a:pt x="356629" y="283463"/>
                </a:lnTo>
                <a:lnTo>
                  <a:pt x="347201" y="277367"/>
                </a:lnTo>
                <a:lnTo>
                  <a:pt x="337521" y="268223"/>
                </a:lnTo>
                <a:lnTo>
                  <a:pt x="327552" y="259079"/>
                </a:lnTo>
                <a:lnTo>
                  <a:pt x="317256" y="252983"/>
                </a:lnTo>
                <a:lnTo>
                  <a:pt x="306593" y="243839"/>
                </a:lnTo>
                <a:lnTo>
                  <a:pt x="284739" y="231647"/>
                </a:lnTo>
                <a:lnTo>
                  <a:pt x="273794" y="222503"/>
                </a:lnTo>
                <a:lnTo>
                  <a:pt x="262737" y="219455"/>
                </a:lnTo>
                <a:lnTo>
                  <a:pt x="251495" y="213359"/>
                </a:lnTo>
                <a:lnTo>
                  <a:pt x="239992" y="207263"/>
                </a:lnTo>
                <a:lnTo>
                  <a:pt x="228155" y="204215"/>
                </a:lnTo>
                <a:lnTo>
                  <a:pt x="215909" y="198119"/>
                </a:lnTo>
                <a:lnTo>
                  <a:pt x="203944" y="198119"/>
                </a:lnTo>
                <a:lnTo>
                  <a:pt x="179958" y="192023"/>
                </a:lnTo>
                <a:close/>
              </a:path>
              <a:path w="668654" h="722629">
                <a:moveTo>
                  <a:pt x="368859" y="295655"/>
                </a:moveTo>
                <a:lnTo>
                  <a:pt x="218118" y="295655"/>
                </a:lnTo>
                <a:lnTo>
                  <a:pt x="231447" y="298703"/>
                </a:lnTo>
                <a:lnTo>
                  <a:pt x="242031" y="301751"/>
                </a:lnTo>
                <a:lnTo>
                  <a:pt x="252884" y="307847"/>
                </a:lnTo>
                <a:lnTo>
                  <a:pt x="264091" y="313943"/>
                </a:lnTo>
                <a:lnTo>
                  <a:pt x="275736" y="320039"/>
                </a:lnTo>
                <a:lnTo>
                  <a:pt x="287906" y="329183"/>
                </a:lnTo>
                <a:lnTo>
                  <a:pt x="295899" y="335279"/>
                </a:lnTo>
                <a:lnTo>
                  <a:pt x="304178" y="341375"/>
                </a:lnTo>
                <a:lnTo>
                  <a:pt x="312821" y="350519"/>
                </a:lnTo>
                <a:lnTo>
                  <a:pt x="321905" y="356615"/>
                </a:lnTo>
                <a:lnTo>
                  <a:pt x="331511" y="368807"/>
                </a:lnTo>
                <a:lnTo>
                  <a:pt x="341717" y="377951"/>
                </a:lnTo>
                <a:lnTo>
                  <a:pt x="412082" y="457199"/>
                </a:lnTo>
                <a:lnTo>
                  <a:pt x="408524" y="460247"/>
                </a:lnTo>
                <a:lnTo>
                  <a:pt x="399635" y="466343"/>
                </a:lnTo>
                <a:lnTo>
                  <a:pt x="390664" y="475487"/>
                </a:lnTo>
                <a:lnTo>
                  <a:pt x="381553" y="481583"/>
                </a:lnTo>
                <a:lnTo>
                  <a:pt x="372245" y="490727"/>
                </a:lnTo>
                <a:lnTo>
                  <a:pt x="362681" y="499871"/>
                </a:lnTo>
                <a:lnTo>
                  <a:pt x="352806" y="505967"/>
                </a:lnTo>
                <a:lnTo>
                  <a:pt x="342560" y="515111"/>
                </a:lnTo>
                <a:lnTo>
                  <a:pt x="331886" y="524255"/>
                </a:lnTo>
                <a:lnTo>
                  <a:pt x="320727" y="530351"/>
                </a:lnTo>
                <a:lnTo>
                  <a:pt x="309026" y="539495"/>
                </a:lnTo>
                <a:lnTo>
                  <a:pt x="489697" y="539495"/>
                </a:lnTo>
                <a:lnTo>
                  <a:pt x="585164" y="454151"/>
                </a:lnTo>
                <a:lnTo>
                  <a:pt x="612127" y="426719"/>
                </a:lnTo>
                <a:lnTo>
                  <a:pt x="629742" y="405383"/>
                </a:lnTo>
                <a:lnTo>
                  <a:pt x="469523" y="405383"/>
                </a:lnTo>
                <a:lnTo>
                  <a:pt x="444645" y="377951"/>
                </a:lnTo>
                <a:lnTo>
                  <a:pt x="436222" y="365759"/>
                </a:lnTo>
                <a:lnTo>
                  <a:pt x="427676" y="356615"/>
                </a:lnTo>
                <a:lnTo>
                  <a:pt x="418969" y="347471"/>
                </a:lnTo>
                <a:lnTo>
                  <a:pt x="410068" y="338327"/>
                </a:lnTo>
                <a:lnTo>
                  <a:pt x="383791" y="310895"/>
                </a:lnTo>
                <a:lnTo>
                  <a:pt x="374886" y="301751"/>
                </a:lnTo>
                <a:lnTo>
                  <a:pt x="368859" y="295655"/>
                </a:lnTo>
                <a:close/>
              </a:path>
              <a:path w="668654" h="722629">
                <a:moveTo>
                  <a:pt x="378310" y="0"/>
                </a:moveTo>
                <a:lnTo>
                  <a:pt x="371178" y="3047"/>
                </a:lnTo>
                <a:lnTo>
                  <a:pt x="365416" y="6095"/>
                </a:lnTo>
                <a:lnTo>
                  <a:pt x="355819" y="12191"/>
                </a:lnTo>
                <a:lnTo>
                  <a:pt x="344782" y="21335"/>
                </a:lnTo>
                <a:lnTo>
                  <a:pt x="339936" y="24383"/>
                </a:lnTo>
                <a:lnTo>
                  <a:pt x="336004" y="27431"/>
                </a:lnTo>
                <a:lnTo>
                  <a:pt x="332712" y="33527"/>
                </a:lnTo>
                <a:lnTo>
                  <a:pt x="328780" y="36575"/>
                </a:lnTo>
                <a:lnTo>
                  <a:pt x="326860" y="42671"/>
                </a:lnTo>
                <a:lnTo>
                  <a:pt x="325732" y="45719"/>
                </a:lnTo>
                <a:lnTo>
                  <a:pt x="324696" y="48767"/>
                </a:lnTo>
                <a:lnTo>
                  <a:pt x="324208" y="51815"/>
                </a:lnTo>
                <a:lnTo>
                  <a:pt x="324574" y="54863"/>
                </a:lnTo>
                <a:lnTo>
                  <a:pt x="324970" y="57911"/>
                </a:lnTo>
                <a:lnTo>
                  <a:pt x="326860" y="60959"/>
                </a:lnTo>
                <a:lnTo>
                  <a:pt x="330393" y="67055"/>
                </a:lnTo>
                <a:lnTo>
                  <a:pt x="339356" y="73151"/>
                </a:lnTo>
                <a:lnTo>
                  <a:pt x="354246" y="76199"/>
                </a:lnTo>
                <a:lnTo>
                  <a:pt x="363593" y="82295"/>
                </a:lnTo>
                <a:lnTo>
                  <a:pt x="374322" y="85343"/>
                </a:lnTo>
                <a:lnTo>
                  <a:pt x="386824" y="91439"/>
                </a:lnTo>
                <a:lnTo>
                  <a:pt x="401492" y="97535"/>
                </a:lnTo>
                <a:lnTo>
                  <a:pt x="411043" y="100583"/>
                </a:lnTo>
                <a:lnTo>
                  <a:pt x="421247" y="106679"/>
                </a:lnTo>
                <a:lnTo>
                  <a:pt x="432307" y="112775"/>
                </a:lnTo>
                <a:lnTo>
                  <a:pt x="444427" y="118871"/>
                </a:lnTo>
                <a:lnTo>
                  <a:pt x="457812" y="128015"/>
                </a:lnTo>
                <a:lnTo>
                  <a:pt x="466606" y="134111"/>
                </a:lnTo>
                <a:lnTo>
                  <a:pt x="475548" y="143255"/>
                </a:lnTo>
                <a:lnTo>
                  <a:pt x="484754" y="149351"/>
                </a:lnTo>
                <a:lnTo>
                  <a:pt x="494335" y="158495"/>
                </a:lnTo>
                <a:lnTo>
                  <a:pt x="504406" y="170687"/>
                </a:lnTo>
                <a:lnTo>
                  <a:pt x="515080" y="179831"/>
                </a:lnTo>
                <a:lnTo>
                  <a:pt x="523705" y="192023"/>
                </a:lnTo>
                <a:lnTo>
                  <a:pt x="531458" y="201167"/>
                </a:lnTo>
                <a:lnTo>
                  <a:pt x="538352" y="213359"/>
                </a:lnTo>
                <a:lnTo>
                  <a:pt x="556864" y="259079"/>
                </a:lnTo>
                <a:lnTo>
                  <a:pt x="558582" y="283463"/>
                </a:lnTo>
                <a:lnTo>
                  <a:pt x="556697" y="295655"/>
                </a:lnTo>
                <a:lnTo>
                  <a:pt x="553306" y="304799"/>
                </a:lnTo>
                <a:lnTo>
                  <a:pt x="548133" y="316991"/>
                </a:lnTo>
                <a:lnTo>
                  <a:pt x="540905" y="332231"/>
                </a:lnTo>
                <a:lnTo>
                  <a:pt x="534751" y="338327"/>
                </a:lnTo>
                <a:lnTo>
                  <a:pt x="527654" y="347471"/>
                </a:lnTo>
                <a:lnTo>
                  <a:pt x="519333" y="356615"/>
                </a:lnTo>
                <a:lnTo>
                  <a:pt x="509505" y="368807"/>
                </a:lnTo>
                <a:lnTo>
                  <a:pt x="497887" y="377951"/>
                </a:lnTo>
                <a:lnTo>
                  <a:pt x="469523" y="405383"/>
                </a:lnTo>
                <a:lnTo>
                  <a:pt x="629742" y="405383"/>
                </a:lnTo>
                <a:lnTo>
                  <a:pt x="635262" y="396239"/>
                </a:lnTo>
                <a:lnTo>
                  <a:pt x="642326" y="387095"/>
                </a:lnTo>
                <a:lnTo>
                  <a:pt x="659002" y="350519"/>
                </a:lnTo>
                <a:lnTo>
                  <a:pt x="668045" y="301751"/>
                </a:lnTo>
                <a:lnTo>
                  <a:pt x="667602" y="289559"/>
                </a:lnTo>
                <a:lnTo>
                  <a:pt x="656547" y="240791"/>
                </a:lnTo>
                <a:lnTo>
                  <a:pt x="651458" y="228599"/>
                </a:lnTo>
                <a:lnTo>
                  <a:pt x="645437" y="213359"/>
                </a:lnTo>
                <a:lnTo>
                  <a:pt x="640557" y="204215"/>
                </a:lnTo>
                <a:lnTo>
                  <a:pt x="635066" y="195071"/>
                </a:lnTo>
                <a:lnTo>
                  <a:pt x="628945" y="185927"/>
                </a:lnTo>
                <a:lnTo>
                  <a:pt x="622175" y="176783"/>
                </a:lnTo>
                <a:lnTo>
                  <a:pt x="614736" y="164591"/>
                </a:lnTo>
                <a:lnTo>
                  <a:pt x="606610" y="155447"/>
                </a:lnTo>
                <a:lnTo>
                  <a:pt x="597778" y="143255"/>
                </a:lnTo>
                <a:lnTo>
                  <a:pt x="588220" y="131063"/>
                </a:lnTo>
                <a:lnTo>
                  <a:pt x="577918" y="121919"/>
                </a:lnTo>
                <a:lnTo>
                  <a:pt x="570154" y="112775"/>
                </a:lnTo>
                <a:lnTo>
                  <a:pt x="561956" y="103631"/>
                </a:lnTo>
                <a:lnTo>
                  <a:pt x="553125" y="94487"/>
                </a:lnTo>
                <a:lnTo>
                  <a:pt x="543465" y="88391"/>
                </a:lnTo>
                <a:lnTo>
                  <a:pt x="532778" y="79247"/>
                </a:lnTo>
                <a:lnTo>
                  <a:pt x="520865" y="70103"/>
                </a:lnTo>
                <a:lnTo>
                  <a:pt x="511067" y="60959"/>
                </a:lnTo>
                <a:lnTo>
                  <a:pt x="501058" y="54863"/>
                </a:lnTo>
                <a:lnTo>
                  <a:pt x="490621" y="48767"/>
                </a:lnTo>
                <a:lnTo>
                  <a:pt x="479538" y="39623"/>
                </a:lnTo>
                <a:lnTo>
                  <a:pt x="467592" y="33527"/>
                </a:lnTo>
                <a:lnTo>
                  <a:pt x="457850" y="27431"/>
                </a:lnTo>
                <a:lnTo>
                  <a:pt x="447595" y="24383"/>
                </a:lnTo>
                <a:lnTo>
                  <a:pt x="436336" y="18287"/>
                </a:lnTo>
                <a:lnTo>
                  <a:pt x="423581" y="12191"/>
                </a:lnTo>
                <a:lnTo>
                  <a:pt x="408839" y="6095"/>
                </a:lnTo>
                <a:lnTo>
                  <a:pt x="396660" y="3047"/>
                </a:lnTo>
                <a:lnTo>
                  <a:pt x="386936" y="3047"/>
                </a:lnTo>
                <a:lnTo>
                  <a:pt x="378310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424808" y="3272911"/>
            <a:ext cx="767715" cy="826135"/>
          </a:xfrm>
          <a:custGeom>
            <a:avLst/>
            <a:gdLst/>
            <a:ahLst/>
            <a:cxnLst/>
            <a:rect l="l" t="t" r="r" b="b"/>
            <a:pathLst>
              <a:path w="767714" h="826135">
                <a:moveTo>
                  <a:pt x="53720" y="304799"/>
                </a:moveTo>
                <a:lnTo>
                  <a:pt x="48005" y="304799"/>
                </a:lnTo>
                <a:lnTo>
                  <a:pt x="44957" y="307847"/>
                </a:lnTo>
                <a:lnTo>
                  <a:pt x="41147" y="310895"/>
                </a:lnTo>
                <a:lnTo>
                  <a:pt x="37337" y="310895"/>
                </a:lnTo>
                <a:lnTo>
                  <a:pt x="33790" y="313943"/>
                </a:lnTo>
                <a:lnTo>
                  <a:pt x="26170" y="326135"/>
                </a:lnTo>
                <a:lnTo>
                  <a:pt x="21979" y="332231"/>
                </a:lnTo>
                <a:lnTo>
                  <a:pt x="16895" y="338327"/>
                </a:lnTo>
                <a:lnTo>
                  <a:pt x="12323" y="347471"/>
                </a:lnTo>
                <a:lnTo>
                  <a:pt x="8000" y="353567"/>
                </a:lnTo>
                <a:lnTo>
                  <a:pt x="2666" y="365759"/>
                </a:lnTo>
                <a:lnTo>
                  <a:pt x="893" y="371855"/>
                </a:lnTo>
                <a:lnTo>
                  <a:pt x="380" y="374903"/>
                </a:lnTo>
                <a:lnTo>
                  <a:pt x="0" y="377951"/>
                </a:lnTo>
                <a:lnTo>
                  <a:pt x="131" y="384047"/>
                </a:lnTo>
                <a:lnTo>
                  <a:pt x="1024" y="384047"/>
                </a:lnTo>
                <a:lnTo>
                  <a:pt x="2548" y="387095"/>
                </a:lnTo>
                <a:lnTo>
                  <a:pt x="4952" y="390143"/>
                </a:lnTo>
                <a:lnTo>
                  <a:pt x="8263" y="393191"/>
                </a:lnTo>
                <a:lnTo>
                  <a:pt x="112169" y="457199"/>
                </a:lnTo>
                <a:lnTo>
                  <a:pt x="701039" y="826007"/>
                </a:lnTo>
                <a:lnTo>
                  <a:pt x="716161" y="826007"/>
                </a:lnTo>
                <a:lnTo>
                  <a:pt x="720352" y="822959"/>
                </a:lnTo>
                <a:lnTo>
                  <a:pt x="724162" y="819911"/>
                </a:lnTo>
                <a:lnTo>
                  <a:pt x="728090" y="816863"/>
                </a:lnTo>
                <a:lnTo>
                  <a:pt x="734568" y="807719"/>
                </a:lnTo>
                <a:lnTo>
                  <a:pt x="741252" y="798575"/>
                </a:lnTo>
                <a:lnTo>
                  <a:pt x="749435" y="786383"/>
                </a:lnTo>
                <a:lnTo>
                  <a:pt x="756287" y="774191"/>
                </a:lnTo>
                <a:lnTo>
                  <a:pt x="761500" y="765047"/>
                </a:lnTo>
                <a:lnTo>
                  <a:pt x="764929" y="758951"/>
                </a:lnTo>
                <a:lnTo>
                  <a:pt x="766703" y="752855"/>
                </a:lnTo>
                <a:lnTo>
                  <a:pt x="767215" y="746759"/>
                </a:lnTo>
                <a:lnTo>
                  <a:pt x="767596" y="743711"/>
                </a:lnTo>
                <a:lnTo>
                  <a:pt x="767465" y="740663"/>
                </a:lnTo>
                <a:lnTo>
                  <a:pt x="765179" y="734567"/>
                </a:lnTo>
                <a:lnTo>
                  <a:pt x="762761" y="731519"/>
                </a:lnTo>
                <a:lnTo>
                  <a:pt x="759976" y="731519"/>
                </a:lnTo>
                <a:lnTo>
                  <a:pt x="747592" y="722375"/>
                </a:lnTo>
                <a:lnTo>
                  <a:pt x="722840" y="707135"/>
                </a:lnTo>
                <a:lnTo>
                  <a:pt x="710482" y="697991"/>
                </a:lnTo>
                <a:lnTo>
                  <a:pt x="698142" y="691895"/>
                </a:lnTo>
                <a:lnTo>
                  <a:pt x="685827" y="682751"/>
                </a:lnTo>
                <a:lnTo>
                  <a:pt x="673541" y="676655"/>
                </a:lnTo>
                <a:lnTo>
                  <a:pt x="661289" y="667511"/>
                </a:lnTo>
                <a:lnTo>
                  <a:pt x="649077" y="661415"/>
                </a:lnTo>
                <a:lnTo>
                  <a:pt x="636910" y="652271"/>
                </a:lnTo>
                <a:lnTo>
                  <a:pt x="624792" y="646175"/>
                </a:lnTo>
                <a:lnTo>
                  <a:pt x="600727" y="627887"/>
                </a:lnTo>
                <a:lnTo>
                  <a:pt x="588789" y="621791"/>
                </a:lnTo>
                <a:lnTo>
                  <a:pt x="576923" y="612647"/>
                </a:lnTo>
                <a:lnTo>
                  <a:pt x="565132" y="606551"/>
                </a:lnTo>
                <a:lnTo>
                  <a:pt x="541797" y="588263"/>
                </a:lnTo>
                <a:lnTo>
                  <a:pt x="530264" y="582167"/>
                </a:lnTo>
                <a:lnTo>
                  <a:pt x="518827" y="573023"/>
                </a:lnTo>
                <a:lnTo>
                  <a:pt x="541484" y="566927"/>
                </a:lnTo>
                <a:lnTo>
                  <a:pt x="553381" y="563879"/>
                </a:lnTo>
                <a:lnTo>
                  <a:pt x="566054" y="557783"/>
                </a:lnTo>
                <a:lnTo>
                  <a:pt x="579800" y="554735"/>
                </a:lnTo>
                <a:lnTo>
                  <a:pt x="590143" y="548639"/>
                </a:lnTo>
                <a:lnTo>
                  <a:pt x="601071" y="542543"/>
                </a:lnTo>
                <a:lnTo>
                  <a:pt x="612995" y="536447"/>
                </a:lnTo>
                <a:lnTo>
                  <a:pt x="626321" y="530351"/>
                </a:lnTo>
                <a:lnTo>
                  <a:pt x="636355" y="521207"/>
                </a:lnTo>
                <a:lnTo>
                  <a:pt x="646161" y="512063"/>
                </a:lnTo>
                <a:lnTo>
                  <a:pt x="649383" y="509015"/>
                </a:lnTo>
                <a:lnTo>
                  <a:pt x="406787" y="509015"/>
                </a:lnTo>
                <a:lnTo>
                  <a:pt x="364724" y="484631"/>
                </a:lnTo>
                <a:lnTo>
                  <a:pt x="354187" y="475487"/>
                </a:lnTo>
                <a:lnTo>
                  <a:pt x="322490" y="457199"/>
                </a:lnTo>
                <a:lnTo>
                  <a:pt x="311889" y="448055"/>
                </a:lnTo>
                <a:lnTo>
                  <a:pt x="279945" y="429767"/>
                </a:lnTo>
                <a:lnTo>
                  <a:pt x="269244" y="420623"/>
                </a:lnTo>
                <a:lnTo>
                  <a:pt x="258512" y="414527"/>
                </a:lnTo>
                <a:lnTo>
                  <a:pt x="247748" y="405383"/>
                </a:lnTo>
                <a:lnTo>
                  <a:pt x="226112" y="393191"/>
                </a:lnTo>
                <a:lnTo>
                  <a:pt x="215237" y="384047"/>
                </a:lnTo>
                <a:lnTo>
                  <a:pt x="211584" y="371855"/>
                </a:lnTo>
                <a:lnTo>
                  <a:pt x="208278" y="359663"/>
                </a:lnTo>
                <a:lnTo>
                  <a:pt x="205221" y="350519"/>
                </a:lnTo>
                <a:lnTo>
                  <a:pt x="124698" y="350519"/>
                </a:lnTo>
                <a:lnTo>
                  <a:pt x="113926" y="341375"/>
                </a:lnTo>
                <a:lnTo>
                  <a:pt x="92384" y="329183"/>
                </a:lnTo>
                <a:lnTo>
                  <a:pt x="60079" y="307847"/>
                </a:lnTo>
                <a:lnTo>
                  <a:pt x="56768" y="307847"/>
                </a:lnTo>
                <a:lnTo>
                  <a:pt x="53720" y="304799"/>
                </a:lnTo>
                <a:close/>
              </a:path>
              <a:path w="767714" h="826135">
                <a:moveTo>
                  <a:pt x="605968" y="112775"/>
                </a:moveTo>
                <a:lnTo>
                  <a:pt x="335290" y="112775"/>
                </a:lnTo>
                <a:lnTo>
                  <a:pt x="350810" y="115823"/>
                </a:lnTo>
                <a:lnTo>
                  <a:pt x="361602" y="115823"/>
                </a:lnTo>
                <a:lnTo>
                  <a:pt x="372868" y="118871"/>
                </a:lnTo>
                <a:lnTo>
                  <a:pt x="384784" y="121919"/>
                </a:lnTo>
                <a:lnTo>
                  <a:pt x="397525" y="124967"/>
                </a:lnTo>
                <a:lnTo>
                  <a:pt x="411265" y="131063"/>
                </a:lnTo>
                <a:lnTo>
                  <a:pt x="426181" y="137159"/>
                </a:lnTo>
                <a:lnTo>
                  <a:pt x="437581" y="143255"/>
                </a:lnTo>
                <a:lnTo>
                  <a:pt x="448960" y="146303"/>
                </a:lnTo>
                <a:lnTo>
                  <a:pt x="482793" y="164591"/>
                </a:lnTo>
                <a:lnTo>
                  <a:pt x="493907" y="173735"/>
                </a:lnTo>
                <a:lnTo>
                  <a:pt x="496022" y="173735"/>
                </a:lnTo>
                <a:lnTo>
                  <a:pt x="514988" y="185927"/>
                </a:lnTo>
                <a:lnTo>
                  <a:pt x="524502" y="195071"/>
                </a:lnTo>
                <a:lnTo>
                  <a:pt x="534174" y="201167"/>
                </a:lnTo>
                <a:lnTo>
                  <a:pt x="544107" y="210311"/>
                </a:lnTo>
                <a:lnTo>
                  <a:pt x="554405" y="219455"/>
                </a:lnTo>
                <a:lnTo>
                  <a:pt x="565170" y="231647"/>
                </a:lnTo>
                <a:lnTo>
                  <a:pt x="573109" y="237743"/>
                </a:lnTo>
                <a:lnTo>
                  <a:pt x="580707" y="249935"/>
                </a:lnTo>
                <a:lnTo>
                  <a:pt x="588041" y="259079"/>
                </a:lnTo>
                <a:lnTo>
                  <a:pt x="609255" y="292607"/>
                </a:lnTo>
                <a:lnTo>
                  <a:pt x="620680" y="329183"/>
                </a:lnTo>
                <a:lnTo>
                  <a:pt x="623212" y="356615"/>
                </a:lnTo>
                <a:lnTo>
                  <a:pt x="622697" y="365759"/>
                </a:lnTo>
                <a:lnTo>
                  <a:pt x="607416" y="414527"/>
                </a:lnTo>
                <a:lnTo>
                  <a:pt x="584858" y="448055"/>
                </a:lnTo>
                <a:lnTo>
                  <a:pt x="566059" y="463295"/>
                </a:lnTo>
                <a:lnTo>
                  <a:pt x="555360" y="472439"/>
                </a:lnTo>
                <a:lnTo>
                  <a:pt x="511798" y="490727"/>
                </a:lnTo>
                <a:lnTo>
                  <a:pt x="501183" y="493775"/>
                </a:lnTo>
                <a:lnTo>
                  <a:pt x="489933" y="499871"/>
                </a:lnTo>
                <a:lnTo>
                  <a:pt x="478008" y="499871"/>
                </a:lnTo>
                <a:lnTo>
                  <a:pt x="465365" y="502919"/>
                </a:lnTo>
                <a:lnTo>
                  <a:pt x="451963" y="505967"/>
                </a:lnTo>
                <a:lnTo>
                  <a:pt x="437761" y="509015"/>
                </a:lnTo>
                <a:lnTo>
                  <a:pt x="649383" y="509015"/>
                </a:lnTo>
                <a:lnTo>
                  <a:pt x="655827" y="502919"/>
                </a:lnTo>
                <a:lnTo>
                  <a:pt x="663538" y="496823"/>
                </a:lnTo>
                <a:lnTo>
                  <a:pt x="671158" y="487679"/>
                </a:lnTo>
                <a:lnTo>
                  <a:pt x="678859" y="475487"/>
                </a:lnTo>
                <a:lnTo>
                  <a:pt x="686811" y="463295"/>
                </a:lnTo>
                <a:lnTo>
                  <a:pt x="693664" y="451103"/>
                </a:lnTo>
                <a:lnTo>
                  <a:pt x="699867" y="438911"/>
                </a:lnTo>
                <a:lnTo>
                  <a:pt x="705423" y="429767"/>
                </a:lnTo>
                <a:lnTo>
                  <a:pt x="718211" y="393191"/>
                </a:lnTo>
                <a:lnTo>
                  <a:pt x="726294" y="344423"/>
                </a:lnTo>
                <a:lnTo>
                  <a:pt x="726764" y="332231"/>
                </a:lnTo>
                <a:lnTo>
                  <a:pt x="726583" y="320039"/>
                </a:lnTo>
                <a:lnTo>
                  <a:pt x="718597" y="271271"/>
                </a:lnTo>
                <a:lnTo>
                  <a:pt x="714595" y="259079"/>
                </a:lnTo>
                <a:lnTo>
                  <a:pt x="709715" y="243839"/>
                </a:lnTo>
                <a:lnTo>
                  <a:pt x="705311" y="234695"/>
                </a:lnTo>
                <a:lnTo>
                  <a:pt x="700337" y="222503"/>
                </a:lnTo>
                <a:lnTo>
                  <a:pt x="694738" y="213359"/>
                </a:lnTo>
                <a:lnTo>
                  <a:pt x="688459" y="204215"/>
                </a:lnTo>
                <a:lnTo>
                  <a:pt x="681445" y="192023"/>
                </a:lnTo>
                <a:lnTo>
                  <a:pt x="673642" y="182879"/>
                </a:lnTo>
                <a:lnTo>
                  <a:pt x="664994" y="170687"/>
                </a:lnTo>
                <a:lnTo>
                  <a:pt x="655448" y="158495"/>
                </a:lnTo>
                <a:lnTo>
                  <a:pt x="644948" y="146303"/>
                </a:lnTo>
                <a:lnTo>
                  <a:pt x="636562" y="140207"/>
                </a:lnTo>
                <a:lnTo>
                  <a:pt x="627820" y="131063"/>
                </a:lnTo>
                <a:lnTo>
                  <a:pt x="618716" y="121919"/>
                </a:lnTo>
                <a:lnTo>
                  <a:pt x="609247" y="115823"/>
                </a:lnTo>
                <a:lnTo>
                  <a:pt x="605968" y="112775"/>
                </a:lnTo>
                <a:close/>
              </a:path>
              <a:path w="767714" h="826135">
                <a:moveTo>
                  <a:pt x="375081" y="0"/>
                </a:moveTo>
                <a:lnTo>
                  <a:pt x="311892" y="0"/>
                </a:lnTo>
                <a:lnTo>
                  <a:pt x="263351" y="12191"/>
                </a:lnTo>
                <a:lnTo>
                  <a:pt x="227203" y="30479"/>
                </a:lnTo>
                <a:lnTo>
                  <a:pt x="217596" y="36575"/>
                </a:lnTo>
                <a:lnTo>
                  <a:pt x="208219" y="42671"/>
                </a:lnTo>
                <a:lnTo>
                  <a:pt x="199059" y="51815"/>
                </a:lnTo>
                <a:lnTo>
                  <a:pt x="190106" y="57911"/>
                </a:lnTo>
                <a:lnTo>
                  <a:pt x="181349" y="67055"/>
                </a:lnTo>
                <a:lnTo>
                  <a:pt x="172775" y="79247"/>
                </a:lnTo>
                <a:lnTo>
                  <a:pt x="164374" y="88391"/>
                </a:lnTo>
                <a:lnTo>
                  <a:pt x="156134" y="100583"/>
                </a:lnTo>
                <a:lnTo>
                  <a:pt x="148044" y="112775"/>
                </a:lnTo>
                <a:lnTo>
                  <a:pt x="142282" y="121919"/>
                </a:lnTo>
                <a:lnTo>
                  <a:pt x="136912" y="134111"/>
                </a:lnTo>
                <a:lnTo>
                  <a:pt x="131834" y="143255"/>
                </a:lnTo>
                <a:lnTo>
                  <a:pt x="126949" y="158495"/>
                </a:lnTo>
                <a:lnTo>
                  <a:pt x="122158" y="170687"/>
                </a:lnTo>
                <a:lnTo>
                  <a:pt x="119227" y="182879"/>
                </a:lnTo>
                <a:lnTo>
                  <a:pt x="113404" y="222503"/>
                </a:lnTo>
                <a:lnTo>
                  <a:pt x="112677" y="243839"/>
                </a:lnTo>
                <a:lnTo>
                  <a:pt x="112993" y="259079"/>
                </a:lnTo>
                <a:lnTo>
                  <a:pt x="117183" y="298703"/>
                </a:lnTo>
                <a:lnTo>
                  <a:pt x="122629" y="335279"/>
                </a:lnTo>
                <a:lnTo>
                  <a:pt x="124698" y="350519"/>
                </a:lnTo>
                <a:lnTo>
                  <a:pt x="205221" y="350519"/>
                </a:lnTo>
                <a:lnTo>
                  <a:pt x="202314" y="335279"/>
                </a:lnTo>
                <a:lnTo>
                  <a:pt x="199460" y="323087"/>
                </a:lnTo>
                <a:lnTo>
                  <a:pt x="196561" y="310895"/>
                </a:lnTo>
                <a:lnTo>
                  <a:pt x="194866" y="298703"/>
                </a:lnTo>
                <a:lnTo>
                  <a:pt x="193750" y="286511"/>
                </a:lnTo>
                <a:lnTo>
                  <a:pt x="193147" y="271271"/>
                </a:lnTo>
                <a:lnTo>
                  <a:pt x="192993" y="259079"/>
                </a:lnTo>
                <a:lnTo>
                  <a:pt x="193710" y="246887"/>
                </a:lnTo>
                <a:lnTo>
                  <a:pt x="195236" y="237743"/>
                </a:lnTo>
                <a:lnTo>
                  <a:pt x="197713" y="222503"/>
                </a:lnTo>
                <a:lnTo>
                  <a:pt x="211401" y="185927"/>
                </a:lnTo>
                <a:lnTo>
                  <a:pt x="226071" y="164591"/>
                </a:lnTo>
                <a:lnTo>
                  <a:pt x="234398" y="152399"/>
                </a:lnTo>
                <a:lnTo>
                  <a:pt x="243394" y="146303"/>
                </a:lnTo>
                <a:lnTo>
                  <a:pt x="253160" y="137159"/>
                </a:lnTo>
                <a:lnTo>
                  <a:pt x="263794" y="131063"/>
                </a:lnTo>
                <a:lnTo>
                  <a:pt x="275393" y="124967"/>
                </a:lnTo>
                <a:lnTo>
                  <a:pt x="285801" y="121919"/>
                </a:lnTo>
                <a:lnTo>
                  <a:pt x="296758" y="118871"/>
                </a:lnTo>
                <a:lnTo>
                  <a:pt x="308501" y="115823"/>
                </a:lnTo>
                <a:lnTo>
                  <a:pt x="321266" y="115823"/>
                </a:lnTo>
                <a:lnTo>
                  <a:pt x="335290" y="112775"/>
                </a:lnTo>
                <a:lnTo>
                  <a:pt x="605968" y="112775"/>
                </a:lnTo>
                <a:lnTo>
                  <a:pt x="599410" y="106679"/>
                </a:lnTo>
                <a:lnTo>
                  <a:pt x="589202" y="97535"/>
                </a:lnTo>
                <a:lnTo>
                  <a:pt x="578618" y="91439"/>
                </a:lnTo>
                <a:lnTo>
                  <a:pt x="567655" y="82295"/>
                </a:lnTo>
                <a:lnTo>
                  <a:pt x="556310" y="76199"/>
                </a:lnTo>
                <a:lnTo>
                  <a:pt x="544580" y="67055"/>
                </a:lnTo>
                <a:lnTo>
                  <a:pt x="540132" y="64007"/>
                </a:lnTo>
                <a:lnTo>
                  <a:pt x="529756" y="57911"/>
                </a:lnTo>
                <a:lnTo>
                  <a:pt x="519252" y="54863"/>
                </a:lnTo>
                <a:lnTo>
                  <a:pt x="508568" y="48767"/>
                </a:lnTo>
                <a:lnTo>
                  <a:pt x="497655" y="42671"/>
                </a:lnTo>
                <a:lnTo>
                  <a:pt x="486461" y="36575"/>
                </a:lnTo>
                <a:lnTo>
                  <a:pt x="474936" y="30479"/>
                </a:lnTo>
                <a:lnTo>
                  <a:pt x="463029" y="27431"/>
                </a:lnTo>
                <a:lnTo>
                  <a:pt x="450690" y="21335"/>
                </a:lnTo>
                <a:lnTo>
                  <a:pt x="437867" y="18287"/>
                </a:lnTo>
                <a:lnTo>
                  <a:pt x="424510" y="12191"/>
                </a:lnTo>
                <a:lnTo>
                  <a:pt x="375081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180743" y="6931028"/>
            <a:ext cx="711835" cy="659130"/>
          </a:xfrm>
          <a:custGeom>
            <a:avLst/>
            <a:gdLst/>
            <a:ahLst/>
            <a:cxnLst/>
            <a:rect l="l" t="t" r="r" b="b"/>
            <a:pathLst>
              <a:path w="711835" h="659129">
                <a:moveTo>
                  <a:pt x="267678" y="160783"/>
                </a:moveTo>
                <a:lnTo>
                  <a:pt x="264143" y="160783"/>
                </a:lnTo>
                <a:lnTo>
                  <a:pt x="260577" y="160905"/>
                </a:lnTo>
                <a:lnTo>
                  <a:pt x="227474" y="184941"/>
                </a:lnTo>
                <a:lnTo>
                  <a:pt x="198858" y="216727"/>
                </a:lnTo>
                <a:lnTo>
                  <a:pt x="181207" y="243201"/>
                </a:lnTo>
                <a:lnTo>
                  <a:pt x="178799" y="248779"/>
                </a:lnTo>
                <a:lnTo>
                  <a:pt x="178037" y="252467"/>
                </a:lnTo>
                <a:lnTo>
                  <a:pt x="178921" y="255393"/>
                </a:lnTo>
                <a:lnTo>
                  <a:pt x="179286" y="258959"/>
                </a:lnTo>
                <a:lnTo>
                  <a:pt x="180688" y="261245"/>
                </a:lnTo>
                <a:lnTo>
                  <a:pt x="183096" y="263531"/>
                </a:lnTo>
                <a:lnTo>
                  <a:pt x="620119" y="656967"/>
                </a:lnTo>
                <a:lnTo>
                  <a:pt x="623045" y="658613"/>
                </a:lnTo>
                <a:lnTo>
                  <a:pt x="626215" y="658094"/>
                </a:lnTo>
                <a:lnTo>
                  <a:pt x="630821" y="658094"/>
                </a:lnTo>
                <a:lnTo>
                  <a:pt x="632798" y="657485"/>
                </a:lnTo>
                <a:lnTo>
                  <a:pt x="638010" y="654559"/>
                </a:lnTo>
                <a:lnTo>
                  <a:pt x="642704" y="652395"/>
                </a:lnTo>
                <a:lnTo>
                  <a:pt x="671616" y="624796"/>
                </a:lnTo>
                <a:lnTo>
                  <a:pt x="703939" y="586345"/>
                </a:lnTo>
                <a:lnTo>
                  <a:pt x="711680" y="567051"/>
                </a:lnTo>
                <a:lnTo>
                  <a:pt x="711284" y="563485"/>
                </a:lnTo>
                <a:lnTo>
                  <a:pt x="711437" y="560437"/>
                </a:lnTo>
                <a:lnTo>
                  <a:pt x="709638" y="557663"/>
                </a:lnTo>
                <a:lnTo>
                  <a:pt x="272525" y="164075"/>
                </a:lnTo>
                <a:lnTo>
                  <a:pt x="270086" y="161911"/>
                </a:lnTo>
                <a:lnTo>
                  <a:pt x="267678" y="160783"/>
                </a:lnTo>
                <a:close/>
              </a:path>
              <a:path w="711835" h="659129">
                <a:moveTo>
                  <a:pt x="630821" y="658094"/>
                </a:moveTo>
                <a:lnTo>
                  <a:pt x="626215" y="658094"/>
                </a:lnTo>
                <a:lnTo>
                  <a:pt x="629141" y="658613"/>
                </a:lnTo>
                <a:lnTo>
                  <a:pt x="630821" y="658094"/>
                </a:lnTo>
                <a:close/>
              </a:path>
              <a:path w="711835" h="659129">
                <a:moveTo>
                  <a:pt x="92801" y="0"/>
                </a:moveTo>
                <a:lnTo>
                  <a:pt x="52844" y="20041"/>
                </a:lnTo>
                <a:lnTo>
                  <a:pt x="18894" y="56919"/>
                </a:lnTo>
                <a:lnTo>
                  <a:pt x="0" y="99596"/>
                </a:lnTo>
                <a:lnTo>
                  <a:pt x="1249" y="108283"/>
                </a:lnTo>
                <a:lnTo>
                  <a:pt x="36480" y="152489"/>
                </a:lnTo>
                <a:lnTo>
                  <a:pt x="69784" y="164298"/>
                </a:lnTo>
                <a:lnTo>
                  <a:pt x="82095" y="162759"/>
                </a:lnTo>
                <a:lnTo>
                  <a:pt x="121424" y="133103"/>
                </a:lnTo>
                <a:lnTo>
                  <a:pt x="151419" y="95822"/>
                </a:lnTo>
                <a:lnTo>
                  <a:pt x="162386" y="64081"/>
                </a:lnTo>
                <a:lnTo>
                  <a:pt x="160510" y="53599"/>
                </a:lnTo>
                <a:lnTo>
                  <a:pt x="135974" y="20453"/>
                </a:lnTo>
                <a:lnTo>
                  <a:pt x="92801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036714" y="2683231"/>
            <a:ext cx="619760" cy="649605"/>
          </a:xfrm>
          <a:custGeom>
            <a:avLst/>
            <a:gdLst/>
            <a:ahLst/>
            <a:cxnLst/>
            <a:rect l="l" t="t" r="r" b="b"/>
            <a:pathLst>
              <a:path w="619760" h="649604">
                <a:moveTo>
                  <a:pt x="311143" y="0"/>
                </a:moveTo>
                <a:lnTo>
                  <a:pt x="274736" y="0"/>
                </a:lnTo>
                <a:lnTo>
                  <a:pt x="249278" y="6095"/>
                </a:lnTo>
                <a:lnTo>
                  <a:pt x="236046" y="6095"/>
                </a:lnTo>
                <a:lnTo>
                  <a:pt x="222414" y="12191"/>
                </a:lnTo>
                <a:lnTo>
                  <a:pt x="201350" y="18287"/>
                </a:lnTo>
                <a:lnTo>
                  <a:pt x="190678" y="24383"/>
                </a:lnTo>
                <a:lnTo>
                  <a:pt x="179875" y="27431"/>
                </a:lnTo>
                <a:lnTo>
                  <a:pt x="157763" y="39623"/>
                </a:lnTo>
                <a:lnTo>
                  <a:pt x="146399" y="48767"/>
                </a:lnTo>
                <a:lnTo>
                  <a:pt x="134792" y="54863"/>
                </a:lnTo>
                <a:lnTo>
                  <a:pt x="122914" y="64007"/>
                </a:lnTo>
                <a:lnTo>
                  <a:pt x="110737" y="73151"/>
                </a:lnTo>
                <a:lnTo>
                  <a:pt x="100272" y="82295"/>
                </a:lnTo>
                <a:lnTo>
                  <a:pt x="71912" y="109727"/>
                </a:lnTo>
                <a:lnTo>
                  <a:pt x="41147" y="149351"/>
                </a:lnTo>
                <a:lnTo>
                  <a:pt x="34709" y="158495"/>
                </a:lnTo>
                <a:lnTo>
                  <a:pt x="28772" y="170687"/>
                </a:lnTo>
                <a:lnTo>
                  <a:pt x="23242" y="179831"/>
                </a:lnTo>
                <a:lnTo>
                  <a:pt x="18239" y="192023"/>
                </a:lnTo>
                <a:lnTo>
                  <a:pt x="6633" y="228599"/>
                </a:lnTo>
                <a:lnTo>
                  <a:pt x="638" y="268223"/>
                </a:lnTo>
                <a:lnTo>
                  <a:pt x="0" y="280415"/>
                </a:lnTo>
                <a:lnTo>
                  <a:pt x="56" y="292607"/>
                </a:lnTo>
                <a:lnTo>
                  <a:pt x="5861" y="341375"/>
                </a:lnTo>
                <a:lnTo>
                  <a:pt x="12213" y="365759"/>
                </a:lnTo>
                <a:lnTo>
                  <a:pt x="16278" y="380999"/>
                </a:lnTo>
                <a:lnTo>
                  <a:pt x="20944" y="393191"/>
                </a:lnTo>
                <a:lnTo>
                  <a:pt x="25324" y="402335"/>
                </a:lnTo>
                <a:lnTo>
                  <a:pt x="30046" y="414527"/>
                </a:lnTo>
                <a:lnTo>
                  <a:pt x="35135" y="423671"/>
                </a:lnTo>
                <a:lnTo>
                  <a:pt x="40617" y="435863"/>
                </a:lnTo>
                <a:lnTo>
                  <a:pt x="46518" y="445007"/>
                </a:lnTo>
                <a:lnTo>
                  <a:pt x="52861" y="457199"/>
                </a:lnTo>
                <a:lnTo>
                  <a:pt x="59672" y="466343"/>
                </a:lnTo>
                <a:lnTo>
                  <a:pt x="66977" y="478535"/>
                </a:lnTo>
                <a:lnTo>
                  <a:pt x="74800" y="490727"/>
                </a:lnTo>
                <a:lnTo>
                  <a:pt x="83166" y="499871"/>
                </a:lnTo>
                <a:lnTo>
                  <a:pt x="92102" y="512063"/>
                </a:lnTo>
                <a:lnTo>
                  <a:pt x="118510" y="542543"/>
                </a:lnTo>
                <a:lnTo>
                  <a:pt x="154801" y="579119"/>
                </a:lnTo>
                <a:lnTo>
                  <a:pt x="164070" y="585215"/>
                </a:lnTo>
                <a:lnTo>
                  <a:pt x="173420" y="594359"/>
                </a:lnTo>
                <a:lnTo>
                  <a:pt x="182850" y="600455"/>
                </a:lnTo>
                <a:lnTo>
                  <a:pt x="193812" y="609599"/>
                </a:lnTo>
                <a:lnTo>
                  <a:pt x="204890" y="615695"/>
                </a:lnTo>
                <a:lnTo>
                  <a:pt x="227470" y="627887"/>
                </a:lnTo>
                <a:lnTo>
                  <a:pt x="239013" y="630935"/>
                </a:lnTo>
                <a:lnTo>
                  <a:pt x="250751" y="637031"/>
                </a:lnTo>
                <a:lnTo>
                  <a:pt x="287335" y="646175"/>
                </a:lnTo>
                <a:lnTo>
                  <a:pt x="298893" y="649223"/>
                </a:lnTo>
                <a:lnTo>
                  <a:pt x="359341" y="649223"/>
                </a:lnTo>
                <a:lnTo>
                  <a:pt x="385859" y="643127"/>
                </a:lnTo>
                <a:lnTo>
                  <a:pt x="399853" y="640079"/>
                </a:lnTo>
                <a:lnTo>
                  <a:pt x="410123" y="637031"/>
                </a:lnTo>
                <a:lnTo>
                  <a:pt x="420468" y="630935"/>
                </a:lnTo>
                <a:lnTo>
                  <a:pt x="430933" y="627887"/>
                </a:lnTo>
                <a:lnTo>
                  <a:pt x="441567" y="621791"/>
                </a:lnTo>
                <a:lnTo>
                  <a:pt x="452416" y="615695"/>
                </a:lnTo>
                <a:lnTo>
                  <a:pt x="463529" y="609599"/>
                </a:lnTo>
                <a:lnTo>
                  <a:pt x="474951" y="603503"/>
                </a:lnTo>
                <a:lnTo>
                  <a:pt x="486731" y="594359"/>
                </a:lnTo>
                <a:lnTo>
                  <a:pt x="498915" y="585215"/>
                </a:lnTo>
                <a:lnTo>
                  <a:pt x="511551" y="576071"/>
                </a:lnTo>
                <a:lnTo>
                  <a:pt x="521483" y="566927"/>
                </a:lnTo>
                <a:lnTo>
                  <a:pt x="530957" y="557783"/>
                </a:lnTo>
                <a:lnTo>
                  <a:pt x="539986" y="548639"/>
                </a:lnTo>
                <a:lnTo>
                  <a:pt x="334037" y="548639"/>
                </a:lnTo>
                <a:lnTo>
                  <a:pt x="296480" y="539495"/>
                </a:lnTo>
                <a:lnTo>
                  <a:pt x="252396" y="515111"/>
                </a:lnTo>
                <a:lnTo>
                  <a:pt x="241626" y="509015"/>
                </a:lnTo>
                <a:lnTo>
                  <a:pt x="230994" y="499871"/>
                </a:lnTo>
                <a:lnTo>
                  <a:pt x="222905" y="490727"/>
                </a:lnTo>
                <a:lnTo>
                  <a:pt x="214783" y="484631"/>
                </a:lnTo>
                <a:lnTo>
                  <a:pt x="206564" y="475487"/>
                </a:lnTo>
                <a:lnTo>
                  <a:pt x="198183" y="466343"/>
                </a:lnTo>
                <a:lnTo>
                  <a:pt x="189575" y="457199"/>
                </a:lnTo>
                <a:lnTo>
                  <a:pt x="180674" y="448055"/>
                </a:lnTo>
                <a:lnTo>
                  <a:pt x="171417" y="435863"/>
                </a:lnTo>
                <a:lnTo>
                  <a:pt x="161739" y="423671"/>
                </a:lnTo>
                <a:lnTo>
                  <a:pt x="154570" y="414527"/>
                </a:lnTo>
                <a:lnTo>
                  <a:pt x="147736" y="405383"/>
                </a:lnTo>
                <a:lnTo>
                  <a:pt x="141200" y="393191"/>
                </a:lnTo>
                <a:lnTo>
                  <a:pt x="134929" y="384047"/>
                </a:lnTo>
                <a:lnTo>
                  <a:pt x="117347" y="347471"/>
                </a:lnTo>
                <a:lnTo>
                  <a:pt x="105607" y="310895"/>
                </a:lnTo>
                <a:lnTo>
                  <a:pt x="100207" y="274319"/>
                </a:lnTo>
                <a:lnTo>
                  <a:pt x="100483" y="262127"/>
                </a:lnTo>
                <a:lnTo>
                  <a:pt x="112138" y="213359"/>
                </a:lnTo>
                <a:lnTo>
                  <a:pt x="130954" y="179831"/>
                </a:lnTo>
                <a:lnTo>
                  <a:pt x="138975" y="170687"/>
                </a:lnTo>
                <a:lnTo>
                  <a:pt x="148030" y="158495"/>
                </a:lnTo>
                <a:lnTo>
                  <a:pt x="158116" y="149351"/>
                </a:lnTo>
                <a:lnTo>
                  <a:pt x="169230" y="140207"/>
                </a:lnTo>
                <a:lnTo>
                  <a:pt x="180496" y="134111"/>
                </a:lnTo>
                <a:lnTo>
                  <a:pt x="191752" y="124967"/>
                </a:lnTo>
                <a:lnTo>
                  <a:pt x="214426" y="112775"/>
                </a:lnTo>
                <a:lnTo>
                  <a:pt x="249550" y="103631"/>
                </a:lnTo>
                <a:lnTo>
                  <a:pt x="497348" y="103631"/>
                </a:lnTo>
                <a:lnTo>
                  <a:pt x="488567" y="94487"/>
                </a:lnTo>
                <a:lnTo>
                  <a:pt x="479536" y="85343"/>
                </a:lnTo>
                <a:lnTo>
                  <a:pt x="470226" y="76199"/>
                </a:lnTo>
                <a:lnTo>
                  <a:pt x="460605" y="70103"/>
                </a:lnTo>
                <a:lnTo>
                  <a:pt x="450644" y="60959"/>
                </a:lnTo>
                <a:lnTo>
                  <a:pt x="440313" y="51815"/>
                </a:lnTo>
                <a:lnTo>
                  <a:pt x="429581" y="45719"/>
                </a:lnTo>
                <a:lnTo>
                  <a:pt x="419199" y="39623"/>
                </a:lnTo>
                <a:lnTo>
                  <a:pt x="408632" y="33527"/>
                </a:lnTo>
                <a:lnTo>
                  <a:pt x="397802" y="27431"/>
                </a:lnTo>
                <a:lnTo>
                  <a:pt x="386633" y="21335"/>
                </a:lnTo>
                <a:lnTo>
                  <a:pt x="375048" y="18287"/>
                </a:lnTo>
                <a:lnTo>
                  <a:pt x="362969" y="12191"/>
                </a:lnTo>
                <a:lnTo>
                  <a:pt x="350319" y="9143"/>
                </a:lnTo>
                <a:lnTo>
                  <a:pt x="337022" y="6095"/>
                </a:lnTo>
                <a:lnTo>
                  <a:pt x="323000" y="3047"/>
                </a:lnTo>
                <a:lnTo>
                  <a:pt x="311143" y="0"/>
                </a:lnTo>
                <a:close/>
              </a:path>
              <a:path w="619760" h="649604">
                <a:moveTo>
                  <a:pt x="497348" y="103631"/>
                </a:moveTo>
                <a:lnTo>
                  <a:pt x="298456" y="103631"/>
                </a:lnTo>
                <a:lnTo>
                  <a:pt x="311153" y="106679"/>
                </a:lnTo>
                <a:lnTo>
                  <a:pt x="324228" y="112775"/>
                </a:lnTo>
                <a:lnTo>
                  <a:pt x="335333" y="115823"/>
                </a:lnTo>
                <a:lnTo>
                  <a:pt x="357223" y="128015"/>
                </a:lnTo>
                <a:lnTo>
                  <a:pt x="368036" y="137159"/>
                </a:lnTo>
                <a:lnTo>
                  <a:pt x="378780" y="143255"/>
                </a:lnTo>
                <a:lnTo>
                  <a:pt x="389469" y="152399"/>
                </a:lnTo>
                <a:lnTo>
                  <a:pt x="398553" y="161543"/>
                </a:lnTo>
                <a:lnTo>
                  <a:pt x="407549" y="167639"/>
                </a:lnTo>
                <a:lnTo>
                  <a:pt x="416446" y="176783"/>
                </a:lnTo>
                <a:lnTo>
                  <a:pt x="425234" y="185927"/>
                </a:lnTo>
                <a:lnTo>
                  <a:pt x="433901" y="195071"/>
                </a:lnTo>
                <a:lnTo>
                  <a:pt x="442438" y="207263"/>
                </a:lnTo>
                <a:lnTo>
                  <a:pt x="450834" y="216407"/>
                </a:lnTo>
                <a:lnTo>
                  <a:pt x="457572" y="225551"/>
                </a:lnTo>
                <a:lnTo>
                  <a:pt x="464967" y="234695"/>
                </a:lnTo>
                <a:lnTo>
                  <a:pt x="471995" y="246887"/>
                </a:lnTo>
                <a:lnTo>
                  <a:pt x="478683" y="256031"/>
                </a:lnTo>
                <a:lnTo>
                  <a:pt x="485058" y="268223"/>
                </a:lnTo>
                <a:lnTo>
                  <a:pt x="491148" y="277367"/>
                </a:lnTo>
                <a:lnTo>
                  <a:pt x="507253" y="313943"/>
                </a:lnTo>
                <a:lnTo>
                  <a:pt x="518324" y="362711"/>
                </a:lnTo>
                <a:lnTo>
                  <a:pt x="519250" y="374903"/>
                </a:lnTo>
                <a:lnTo>
                  <a:pt x="519049" y="387095"/>
                </a:lnTo>
                <a:lnTo>
                  <a:pt x="507693" y="435863"/>
                </a:lnTo>
                <a:lnTo>
                  <a:pt x="483291" y="478535"/>
                </a:lnTo>
                <a:lnTo>
                  <a:pt x="453356" y="505967"/>
                </a:lnTo>
                <a:lnTo>
                  <a:pt x="440128" y="515111"/>
                </a:lnTo>
                <a:lnTo>
                  <a:pt x="428656" y="524255"/>
                </a:lnTo>
                <a:lnTo>
                  <a:pt x="405705" y="536447"/>
                </a:lnTo>
                <a:lnTo>
                  <a:pt x="371133" y="545591"/>
                </a:lnTo>
                <a:lnTo>
                  <a:pt x="358652" y="548639"/>
                </a:lnTo>
                <a:lnTo>
                  <a:pt x="539986" y="548639"/>
                </a:lnTo>
                <a:lnTo>
                  <a:pt x="571946" y="512063"/>
                </a:lnTo>
                <a:lnTo>
                  <a:pt x="585635" y="487679"/>
                </a:lnTo>
                <a:lnTo>
                  <a:pt x="591956" y="478535"/>
                </a:lnTo>
                <a:lnTo>
                  <a:pt x="597189" y="466343"/>
                </a:lnTo>
                <a:lnTo>
                  <a:pt x="601920" y="454151"/>
                </a:lnTo>
                <a:lnTo>
                  <a:pt x="606130" y="445007"/>
                </a:lnTo>
                <a:lnTo>
                  <a:pt x="617397" y="393191"/>
                </a:lnTo>
                <a:lnTo>
                  <a:pt x="619424" y="365759"/>
                </a:lnTo>
                <a:lnTo>
                  <a:pt x="619120" y="353567"/>
                </a:lnTo>
                <a:lnTo>
                  <a:pt x="612723" y="304799"/>
                </a:lnTo>
                <a:lnTo>
                  <a:pt x="601661" y="268223"/>
                </a:lnTo>
                <a:lnTo>
                  <a:pt x="596623" y="252983"/>
                </a:lnTo>
                <a:lnTo>
                  <a:pt x="591956" y="243839"/>
                </a:lnTo>
                <a:lnTo>
                  <a:pt x="586901" y="231647"/>
                </a:lnTo>
                <a:lnTo>
                  <a:pt x="581458" y="219455"/>
                </a:lnTo>
                <a:lnTo>
                  <a:pt x="575624" y="210311"/>
                </a:lnTo>
                <a:lnTo>
                  <a:pt x="569399" y="198119"/>
                </a:lnTo>
                <a:lnTo>
                  <a:pt x="562782" y="185927"/>
                </a:lnTo>
                <a:lnTo>
                  <a:pt x="555772" y="176783"/>
                </a:lnTo>
                <a:lnTo>
                  <a:pt x="548367" y="164591"/>
                </a:lnTo>
                <a:lnTo>
                  <a:pt x="540566" y="155447"/>
                </a:lnTo>
                <a:lnTo>
                  <a:pt x="532368" y="143255"/>
                </a:lnTo>
                <a:lnTo>
                  <a:pt x="530585" y="140207"/>
                </a:lnTo>
                <a:lnTo>
                  <a:pt x="522498" y="131063"/>
                </a:lnTo>
                <a:lnTo>
                  <a:pt x="514284" y="121919"/>
                </a:lnTo>
                <a:lnTo>
                  <a:pt x="505910" y="112775"/>
                </a:lnTo>
                <a:lnTo>
                  <a:pt x="497348" y="103631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876993" y="7209263"/>
            <a:ext cx="601980" cy="758825"/>
          </a:xfrm>
          <a:custGeom>
            <a:avLst/>
            <a:gdLst/>
            <a:ahLst/>
            <a:cxnLst/>
            <a:rect l="l" t="t" r="r" b="b"/>
            <a:pathLst>
              <a:path w="601979" h="758825">
                <a:moveTo>
                  <a:pt x="243645" y="194205"/>
                </a:moveTo>
                <a:lnTo>
                  <a:pt x="205812" y="211188"/>
                </a:lnTo>
                <a:lnTo>
                  <a:pt x="171066" y="236419"/>
                </a:lnTo>
                <a:lnTo>
                  <a:pt x="148152" y="258701"/>
                </a:lnTo>
                <a:lnTo>
                  <a:pt x="144707" y="263791"/>
                </a:lnTo>
                <a:lnTo>
                  <a:pt x="143183" y="267235"/>
                </a:lnTo>
                <a:lnTo>
                  <a:pt x="143458" y="270283"/>
                </a:lnTo>
                <a:lnTo>
                  <a:pt x="142940" y="273819"/>
                </a:lnTo>
                <a:lnTo>
                  <a:pt x="143823" y="276379"/>
                </a:lnTo>
                <a:lnTo>
                  <a:pt x="489528" y="752242"/>
                </a:lnTo>
                <a:lnTo>
                  <a:pt x="491417" y="754909"/>
                </a:lnTo>
                <a:lnTo>
                  <a:pt x="493978" y="756933"/>
                </a:lnTo>
                <a:lnTo>
                  <a:pt x="497148" y="757195"/>
                </a:lnTo>
                <a:lnTo>
                  <a:pt x="499921" y="758338"/>
                </a:lnTo>
                <a:lnTo>
                  <a:pt x="503731" y="757957"/>
                </a:lnTo>
                <a:lnTo>
                  <a:pt x="509583" y="756171"/>
                </a:lnTo>
                <a:lnTo>
                  <a:pt x="514674" y="754909"/>
                </a:lnTo>
                <a:lnTo>
                  <a:pt x="549109" y="733639"/>
                </a:lnTo>
                <a:lnTo>
                  <a:pt x="581973" y="708427"/>
                </a:lnTo>
                <a:lnTo>
                  <a:pt x="596208" y="693187"/>
                </a:lnTo>
                <a:lnTo>
                  <a:pt x="598981" y="688734"/>
                </a:lnTo>
                <a:lnTo>
                  <a:pt x="600505" y="685305"/>
                </a:lnTo>
                <a:lnTo>
                  <a:pt x="600902" y="681757"/>
                </a:lnTo>
                <a:lnTo>
                  <a:pt x="601785" y="678709"/>
                </a:lnTo>
                <a:lnTo>
                  <a:pt x="600505" y="675530"/>
                </a:lnTo>
                <a:lnTo>
                  <a:pt x="598616" y="672994"/>
                </a:lnTo>
                <a:lnTo>
                  <a:pt x="252911" y="197131"/>
                </a:lnTo>
                <a:lnTo>
                  <a:pt x="250747" y="195607"/>
                </a:lnTo>
                <a:lnTo>
                  <a:pt x="247212" y="194845"/>
                </a:lnTo>
                <a:lnTo>
                  <a:pt x="243645" y="194205"/>
                </a:lnTo>
                <a:close/>
              </a:path>
              <a:path w="601979" h="758825">
                <a:moveTo>
                  <a:pt x="105335" y="0"/>
                </a:moveTo>
                <a:lnTo>
                  <a:pt x="66273" y="15595"/>
                </a:lnTo>
                <a:lnTo>
                  <a:pt x="25420" y="45491"/>
                </a:lnTo>
                <a:lnTo>
                  <a:pt x="0" y="85954"/>
                </a:lnTo>
                <a:lnTo>
                  <a:pt x="773" y="96001"/>
                </a:lnTo>
                <a:lnTo>
                  <a:pt x="19788" y="133505"/>
                </a:lnTo>
                <a:lnTo>
                  <a:pt x="51033" y="158271"/>
                </a:lnTo>
                <a:lnTo>
                  <a:pt x="61936" y="159825"/>
                </a:lnTo>
                <a:lnTo>
                  <a:pt x="69636" y="159212"/>
                </a:lnTo>
                <a:lnTo>
                  <a:pt x="114389" y="137358"/>
                </a:lnTo>
                <a:lnTo>
                  <a:pt x="151007" y="107180"/>
                </a:lnTo>
                <a:lnTo>
                  <a:pt x="168128" y="67268"/>
                </a:lnTo>
                <a:lnTo>
                  <a:pt x="165342" y="56025"/>
                </a:lnTo>
                <a:lnTo>
                  <a:pt x="137611" y="14968"/>
                </a:lnTo>
                <a:lnTo>
                  <a:pt x="105335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360560" y="7681789"/>
            <a:ext cx="631190" cy="661670"/>
          </a:xfrm>
          <a:custGeom>
            <a:avLst/>
            <a:gdLst/>
            <a:ahLst/>
            <a:cxnLst/>
            <a:rect l="l" t="t" r="r" b="b"/>
            <a:pathLst>
              <a:path w="631189" h="661670">
                <a:moveTo>
                  <a:pt x="464705" y="94487"/>
                </a:moveTo>
                <a:lnTo>
                  <a:pt x="284947" y="94487"/>
                </a:lnTo>
                <a:lnTo>
                  <a:pt x="297456" y="97535"/>
                </a:lnTo>
                <a:lnTo>
                  <a:pt x="321460" y="103631"/>
                </a:lnTo>
                <a:lnTo>
                  <a:pt x="359444" y="137159"/>
                </a:lnTo>
                <a:lnTo>
                  <a:pt x="371019" y="158495"/>
                </a:lnTo>
                <a:lnTo>
                  <a:pt x="376731" y="167639"/>
                </a:lnTo>
                <a:lnTo>
                  <a:pt x="392773" y="207263"/>
                </a:lnTo>
                <a:lnTo>
                  <a:pt x="398761" y="231647"/>
                </a:lnTo>
                <a:lnTo>
                  <a:pt x="387994" y="237743"/>
                </a:lnTo>
                <a:lnTo>
                  <a:pt x="365830" y="243839"/>
                </a:lnTo>
                <a:lnTo>
                  <a:pt x="354179" y="249935"/>
                </a:lnTo>
                <a:lnTo>
                  <a:pt x="341980" y="252983"/>
                </a:lnTo>
                <a:lnTo>
                  <a:pt x="315429" y="265175"/>
                </a:lnTo>
                <a:lnTo>
                  <a:pt x="303318" y="268223"/>
                </a:lnTo>
                <a:lnTo>
                  <a:pt x="291467" y="274319"/>
                </a:lnTo>
                <a:lnTo>
                  <a:pt x="268433" y="286511"/>
                </a:lnTo>
                <a:lnTo>
                  <a:pt x="257192" y="289559"/>
                </a:lnTo>
                <a:lnTo>
                  <a:pt x="213390" y="313943"/>
                </a:lnTo>
                <a:lnTo>
                  <a:pt x="202586" y="323087"/>
                </a:lnTo>
                <a:lnTo>
                  <a:pt x="191769" y="329183"/>
                </a:lnTo>
                <a:lnTo>
                  <a:pt x="181440" y="338327"/>
                </a:lnTo>
                <a:lnTo>
                  <a:pt x="171578" y="344423"/>
                </a:lnTo>
                <a:lnTo>
                  <a:pt x="162161" y="353567"/>
                </a:lnTo>
                <a:lnTo>
                  <a:pt x="128494" y="390143"/>
                </a:lnTo>
                <a:lnTo>
                  <a:pt x="121699" y="402335"/>
                </a:lnTo>
                <a:lnTo>
                  <a:pt x="115650" y="411479"/>
                </a:lnTo>
                <a:lnTo>
                  <a:pt x="110329" y="423671"/>
                </a:lnTo>
                <a:lnTo>
                  <a:pt x="105718" y="432815"/>
                </a:lnTo>
                <a:lnTo>
                  <a:pt x="101801" y="445007"/>
                </a:lnTo>
                <a:lnTo>
                  <a:pt x="98560" y="460247"/>
                </a:lnTo>
                <a:lnTo>
                  <a:pt x="95978" y="475487"/>
                </a:lnTo>
                <a:lnTo>
                  <a:pt x="95466" y="484631"/>
                </a:lnTo>
                <a:lnTo>
                  <a:pt x="95824" y="496823"/>
                </a:lnTo>
                <a:lnTo>
                  <a:pt x="106967" y="548639"/>
                </a:lnTo>
                <a:lnTo>
                  <a:pt x="112439" y="560831"/>
                </a:lnTo>
                <a:lnTo>
                  <a:pt x="117669" y="573023"/>
                </a:lnTo>
                <a:lnTo>
                  <a:pt x="123664" y="582167"/>
                </a:lnTo>
                <a:lnTo>
                  <a:pt x="130547" y="594359"/>
                </a:lnTo>
                <a:lnTo>
                  <a:pt x="138442" y="603503"/>
                </a:lnTo>
                <a:lnTo>
                  <a:pt x="147473" y="612647"/>
                </a:lnTo>
                <a:lnTo>
                  <a:pt x="157763" y="624839"/>
                </a:lnTo>
                <a:lnTo>
                  <a:pt x="167409" y="630935"/>
                </a:lnTo>
                <a:lnTo>
                  <a:pt x="177756" y="640079"/>
                </a:lnTo>
                <a:lnTo>
                  <a:pt x="188896" y="646175"/>
                </a:lnTo>
                <a:lnTo>
                  <a:pt x="200920" y="649223"/>
                </a:lnTo>
                <a:lnTo>
                  <a:pt x="213921" y="655319"/>
                </a:lnTo>
                <a:lnTo>
                  <a:pt x="224747" y="658367"/>
                </a:lnTo>
                <a:lnTo>
                  <a:pt x="236100" y="661415"/>
                </a:lnTo>
                <a:lnTo>
                  <a:pt x="300969" y="661415"/>
                </a:lnTo>
                <a:lnTo>
                  <a:pt x="323921" y="655319"/>
                </a:lnTo>
                <a:lnTo>
                  <a:pt x="336148" y="652271"/>
                </a:lnTo>
                <a:lnTo>
                  <a:pt x="349015" y="649223"/>
                </a:lnTo>
                <a:lnTo>
                  <a:pt x="362629" y="646175"/>
                </a:lnTo>
                <a:lnTo>
                  <a:pt x="377096" y="640079"/>
                </a:lnTo>
                <a:lnTo>
                  <a:pt x="420999" y="615695"/>
                </a:lnTo>
                <a:lnTo>
                  <a:pt x="451224" y="591311"/>
                </a:lnTo>
                <a:lnTo>
                  <a:pt x="471727" y="569975"/>
                </a:lnTo>
                <a:lnTo>
                  <a:pt x="300547" y="569975"/>
                </a:lnTo>
                <a:lnTo>
                  <a:pt x="288835" y="566927"/>
                </a:lnTo>
                <a:lnTo>
                  <a:pt x="277594" y="566927"/>
                </a:lnTo>
                <a:lnTo>
                  <a:pt x="266836" y="563879"/>
                </a:lnTo>
                <a:lnTo>
                  <a:pt x="230394" y="536447"/>
                </a:lnTo>
                <a:lnTo>
                  <a:pt x="209416" y="493775"/>
                </a:lnTo>
                <a:lnTo>
                  <a:pt x="205793" y="469391"/>
                </a:lnTo>
                <a:lnTo>
                  <a:pt x="206443" y="457199"/>
                </a:lnTo>
                <a:lnTo>
                  <a:pt x="226611" y="411479"/>
                </a:lnTo>
                <a:lnTo>
                  <a:pt x="251095" y="387095"/>
                </a:lnTo>
                <a:lnTo>
                  <a:pt x="262526" y="377951"/>
                </a:lnTo>
                <a:lnTo>
                  <a:pt x="275951" y="368807"/>
                </a:lnTo>
                <a:lnTo>
                  <a:pt x="285350" y="362711"/>
                </a:lnTo>
                <a:lnTo>
                  <a:pt x="295592" y="356615"/>
                </a:lnTo>
                <a:lnTo>
                  <a:pt x="306772" y="353567"/>
                </a:lnTo>
                <a:lnTo>
                  <a:pt x="318983" y="347471"/>
                </a:lnTo>
                <a:lnTo>
                  <a:pt x="332320" y="341375"/>
                </a:lnTo>
                <a:lnTo>
                  <a:pt x="346878" y="335279"/>
                </a:lnTo>
                <a:lnTo>
                  <a:pt x="358737" y="332231"/>
                </a:lnTo>
                <a:lnTo>
                  <a:pt x="370596" y="326135"/>
                </a:lnTo>
                <a:lnTo>
                  <a:pt x="382454" y="323087"/>
                </a:lnTo>
                <a:lnTo>
                  <a:pt x="394313" y="316991"/>
                </a:lnTo>
                <a:lnTo>
                  <a:pt x="429889" y="304799"/>
                </a:lnTo>
                <a:lnTo>
                  <a:pt x="549557" y="304799"/>
                </a:lnTo>
                <a:lnTo>
                  <a:pt x="486265" y="140207"/>
                </a:lnTo>
                <a:lnTo>
                  <a:pt x="481373" y="128015"/>
                </a:lnTo>
                <a:lnTo>
                  <a:pt x="476193" y="115823"/>
                </a:lnTo>
                <a:lnTo>
                  <a:pt x="470660" y="106679"/>
                </a:lnTo>
                <a:lnTo>
                  <a:pt x="464705" y="94487"/>
                </a:lnTo>
                <a:close/>
              </a:path>
              <a:path w="631189" h="661670">
                <a:moveTo>
                  <a:pt x="549557" y="304799"/>
                </a:moveTo>
                <a:lnTo>
                  <a:pt x="429889" y="304799"/>
                </a:lnTo>
                <a:lnTo>
                  <a:pt x="432187" y="310895"/>
                </a:lnTo>
                <a:lnTo>
                  <a:pt x="436396" y="320039"/>
                </a:lnTo>
                <a:lnTo>
                  <a:pt x="440566" y="332231"/>
                </a:lnTo>
                <a:lnTo>
                  <a:pt x="456311" y="377951"/>
                </a:lnTo>
                <a:lnTo>
                  <a:pt x="466389" y="417575"/>
                </a:lnTo>
                <a:lnTo>
                  <a:pt x="469276" y="432815"/>
                </a:lnTo>
                <a:lnTo>
                  <a:pt x="464008" y="441959"/>
                </a:lnTo>
                <a:lnTo>
                  <a:pt x="458488" y="454151"/>
                </a:lnTo>
                <a:lnTo>
                  <a:pt x="452654" y="466343"/>
                </a:lnTo>
                <a:lnTo>
                  <a:pt x="446446" y="475487"/>
                </a:lnTo>
                <a:lnTo>
                  <a:pt x="439803" y="487679"/>
                </a:lnTo>
                <a:lnTo>
                  <a:pt x="432663" y="496823"/>
                </a:lnTo>
                <a:lnTo>
                  <a:pt x="424967" y="505967"/>
                </a:lnTo>
                <a:lnTo>
                  <a:pt x="416653" y="518159"/>
                </a:lnTo>
                <a:lnTo>
                  <a:pt x="407842" y="527303"/>
                </a:lnTo>
                <a:lnTo>
                  <a:pt x="398282" y="533399"/>
                </a:lnTo>
                <a:lnTo>
                  <a:pt x="387940" y="542543"/>
                </a:lnTo>
                <a:lnTo>
                  <a:pt x="376785" y="548639"/>
                </a:lnTo>
                <a:lnTo>
                  <a:pt x="364786" y="554735"/>
                </a:lnTo>
                <a:lnTo>
                  <a:pt x="351911" y="560831"/>
                </a:lnTo>
                <a:lnTo>
                  <a:pt x="338413" y="563879"/>
                </a:lnTo>
                <a:lnTo>
                  <a:pt x="312721" y="569975"/>
                </a:lnTo>
                <a:lnTo>
                  <a:pt x="471727" y="569975"/>
                </a:lnTo>
                <a:lnTo>
                  <a:pt x="478011" y="560831"/>
                </a:lnTo>
                <a:lnTo>
                  <a:pt x="486044" y="551687"/>
                </a:lnTo>
                <a:lnTo>
                  <a:pt x="493740" y="542543"/>
                </a:lnTo>
                <a:lnTo>
                  <a:pt x="501105" y="530351"/>
                </a:lnTo>
                <a:lnTo>
                  <a:pt x="508146" y="521207"/>
                </a:lnTo>
                <a:lnTo>
                  <a:pt x="514870" y="509015"/>
                </a:lnTo>
                <a:lnTo>
                  <a:pt x="521282" y="499871"/>
                </a:lnTo>
                <a:lnTo>
                  <a:pt x="624571" y="499871"/>
                </a:lnTo>
                <a:lnTo>
                  <a:pt x="549557" y="304799"/>
                </a:lnTo>
                <a:close/>
              </a:path>
              <a:path w="631189" h="661670">
                <a:moveTo>
                  <a:pt x="624571" y="499871"/>
                </a:moveTo>
                <a:lnTo>
                  <a:pt x="521282" y="499871"/>
                </a:lnTo>
                <a:lnTo>
                  <a:pt x="539495" y="548639"/>
                </a:lnTo>
                <a:lnTo>
                  <a:pt x="541385" y="551687"/>
                </a:lnTo>
                <a:lnTo>
                  <a:pt x="544067" y="554735"/>
                </a:lnTo>
                <a:lnTo>
                  <a:pt x="548121" y="557783"/>
                </a:lnTo>
                <a:lnTo>
                  <a:pt x="557387" y="557783"/>
                </a:lnTo>
                <a:lnTo>
                  <a:pt x="579611" y="551687"/>
                </a:lnTo>
                <a:lnTo>
                  <a:pt x="594282" y="548639"/>
                </a:lnTo>
                <a:lnTo>
                  <a:pt x="607361" y="542543"/>
                </a:lnTo>
                <a:lnTo>
                  <a:pt x="616579" y="536447"/>
                </a:lnTo>
                <a:lnTo>
                  <a:pt x="621791" y="533399"/>
                </a:lnTo>
                <a:lnTo>
                  <a:pt x="626211" y="530351"/>
                </a:lnTo>
                <a:lnTo>
                  <a:pt x="628375" y="527303"/>
                </a:lnTo>
                <a:lnTo>
                  <a:pt x="630539" y="521207"/>
                </a:lnTo>
                <a:lnTo>
                  <a:pt x="631179" y="518159"/>
                </a:lnTo>
                <a:lnTo>
                  <a:pt x="629259" y="512063"/>
                </a:lnTo>
                <a:lnTo>
                  <a:pt x="624571" y="499871"/>
                </a:lnTo>
                <a:close/>
              </a:path>
              <a:path w="631189" h="661670">
                <a:moveTo>
                  <a:pt x="340355" y="0"/>
                </a:moveTo>
                <a:lnTo>
                  <a:pt x="272331" y="0"/>
                </a:lnTo>
                <a:lnTo>
                  <a:pt x="260785" y="3047"/>
                </a:lnTo>
                <a:lnTo>
                  <a:pt x="236595" y="9143"/>
                </a:lnTo>
                <a:lnTo>
                  <a:pt x="210850" y="15239"/>
                </a:lnTo>
                <a:lnTo>
                  <a:pt x="197360" y="21335"/>
                </a:lnTo>
                <a:lnTo>
                  <a:pt x="183442" y="24383"/>
                </a:lnTo>
                <a:lnTo>
                  <a:pt x="172654" y="30479"/>
                </a:lnTo>
                <a:lnTo>
                  <a:pt x="161871" y="33527"/>
                </a:lnTo>
                <a:lnTo>
                  <a:pt x="150912" y="39623"/>
                </a:lnTo>
                <a:lnTo>
                  <a:pt x="139597" y="45719"/>
                </a:lnTo>
                <a:lnTo>
                  <a:pt x="127747" y="51815"/>
                </a:lnTo>
                <a:lnTo>
                  <a:pt x="115182" y="60959"/>
                </a:lnTo>
                <a:lnTo>
                  <a:pt x="84484" y="79247"/>
                </a:lnTo>
                <a:lnTo>
                  <a:pt x="74082" y="88391"/>
                </a:lnTo>
                <a:lnTo>
                  <a:pt x="63339" y="97535"/>
                </a:lnTo>
                <a:lnTo>
                  <a:pt x="54992" y="103631"/>
                </a:lnTo>
                <a:lnTo>
                  <a:pt x="46603" y="112775"/>
                </a:lnTo>
                <a:lnTo>
                  <a:pt x="37831" y="121919"/>
                </a:lnTo>
                <a:lnTo>
                  <a:pt x="28337" y="131063"/>
                </a:lnTo>
                <a:lnTo>
                  <a:pt x="17780" y="143255"/>
                </a:lnTo>
                <a:lnTo>
                  <a:pt x="10164" y="152399"/>
                </a:lnTo>
                <a:lnTo>
                  <a:pt x="5181" y="161543"/>
                </a:lnTo>
                <a:lnTo>
                  <a:pt x="1767" y="167639"/>
                </a:lnTo>
                <a:lnTo>
                  <a:pt x="0" y="176783"/>
                </a:lnTo>
                <a:lnTo>
                  <a:pt x="803" y="182879"/>
                </a:lnTo>
                <a:lnTo>
                  <a:pt x="2977" y="192023"/>
                </a:lnTo>
                <a:lnTo>
                  <a:pt x="7619" y="207263"/>
                </a:lnTo>
                <a:lnTo>
                  <a:pt x="9905" y="213359"/>
                </a:lnTo>
                <a:lnTo>
                  <a:pt x="12679" y="216407"/>
                </a:lnTo>
                <a:lnTo>
                  <a:pt x="15087" y="222503"/>
                </a:lnTo>
                <a:lnTo>
                  <a:pt x="17891" y="228599"/>
                </a:lnTo>
                <a:lnTo>
                  <a:pt x="21457" y="231647"/>
                </a:lnTo>
                <a:lnTo>
                  <a:pt x="24505" y="234695"/>
                </a:lnTo>
                <a:lnTo>
                  <a:pt x="27553" y="234695"/>
                </a:lnTo>
                <a:lnTo>
                  <a:pt x="30327" y="237743"/>
                </a:lnTo>
                <a:lnTo>
                  <a:pt x="33527" y="237743"/>
                </a:lnTo>
                <a:lnTo>
                  <a:pt x="36819" y="240791"/>
                </a:lnTo>
                <a:lnTo>
                  <a:pt x="40233" y="237743"/>
                </a:lnTo>
                <a:lnTo>
                  <a:pt x="46256" y="234695"/>
                </a:lnTo>
                <a:lnTo>
                  <a:pt x="54472" y="228599"/>
                </a:lnTo>
                <a:lnTo>
                  <a:pt x="66013" y="216407"/>
                </a:lnTo>
                <a:lnTo>
                  <a:pt x="72279" y="210311"/>
                </a:lnTo>
                <a:lnTo>
                  <a:pt x="80024" y="201167"/>
                </a:lnTo>
                <a:lnTo>
                  <a:pt x="89806" y="188975"/>
                </a:lnTo>
                <a:lnTo>
                  <a:pt x="102181" y="176783"/>
                </a:lnTo>
                <a:lnTo>
                  <a:pt x="110829" y="170687"/>
                </a:lnTo>
                <a:lnTo>
                  <a:pt x="120341" y="161543"/>
                </a:lnTo>
                <a:lnTo>
                  <a:pt x="130833" y="152399"/>
                </a:lnTo>
                <a:lnTo>
                  <a:pt x="172185" y="124967"/>
                </a:lnTo>
                <a:lnTo>
                  <a:pt x="210456" y="109727"/>
                </a:lnTo>
                <a:lnTo>
                  <a:pt x="223561" y="103631"/>
                </a:lnTo>
                <a:lnTo>
                  <a:pt x="248390" y="97535"/>
                </a:lnTo>
                <a:lnTo>
                  <a:pt x="260279" y="94487"/>
                </a:lnTo>
                <a:lnTo>
                  <a:pt x="464705" y="94487"/>
                </a:lnTo>
                <a:lnTo>
                  <a:pt x="458263" y="85343"/>
                </a:lnTo>
                <a:lnTo>
                  <a:pt x="451265" y="73151"/>
                </a:lnTo>
                <a:lnTo>
                  <a:pt x="443644" y="64007"/>
                </a:lnTo>
                <a:lnTo>
                  <a:pt x="435335" y="51815"/>
                </a:lnTo>
                <a:lnTo>
                  <a:pt x="426795" y="42671"/>
                </a:lnTo>
                <a:lnTo>
                  <a:pt x="417647" y="36575"/>
                </a:lnTo>
                <a:lnTo>
                  <a:pt x="407782" y="27431"/>
                </a:lnTo>
                <a:lnTo>
                  <a:pt x="372817" y="9143"/>
                </a:lnTo>
                <a:lnTo>
                  <a:pt x="351925" y="3047"/>
                </a:lnTo>
                <a:lnTo>
                  <a:pt x="340355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707766" y="2294900"/>
            <a:ext cx="405765" cy="707390"/>
          </a:xfrm>
          <a:custGeom>
            <a:avLst/>
            <a:gdLst/>
            <a:ahLst/>
            <a:cxnLst/>
            <a:rect l="l" t="t" r="r" b="b"/>
            <a:pathLst>
              <a:path w="405764" h="707389">
                <a:moveTo>
                  <a:pt x="88904" y="97383"/>
                </a:moveTo>
                <a:lnTo>
                  <a:pt x="45457" y="110464"/>
                </a:lnTo>
                <a:lnTo>
                  <a:pt x="7107" y="129265"/>
                </a:lnTo>
                <a:lnTo>
                  <a:pt x="3428" y="132709"/>
                </a:lnTo>
                <a:lnTo>
                  <a:pt x="1392" y="136123"/>
                </a:lnTo>
                <a:lnTo>
                  <a:pt x="630" y="138531"/>
                </a:lnTo>
                <a:lnTo>
                  <a:pt x="0" y="141457"/>
                </a:lnTo>
                <a:lnTo>
                  <a:pt x="380" y="144779"/>
                </a:lnTo>
                <a:lnTo>
                  <a:pt x="1523" y="147827"/>
                </a:lnTo>
                <a:lnTo>
                  <a:pt x="201548" y="697473"/>
                </a:lnTo>
                <a:lnTo>
                  <a:pt x="202691" y="700521"/>
                </a:lnTo>
                <a:lnTo>
                  <a:pt x="204596" y="703325"/>
                </a:lnTo>
                <a:lnTo>
                  <a:pt x="207395" y="704331"/>
                </a:lnTo>
                <a:lnTo>
                  <a:pt x="209681" y="706373"/>
                </a:lnTo>
                <a:lnTo>
                  <a:pt x="213228" y="706983"/>
                </a:lnTo>
                <a:lnTo>
                  <a:pt x="218943" y="706983"/>
                </a:lnTo>
                <a:lnTo>
                  <a:pt x="224027" y="707379"/>
                </a:lnTo>
                <a:lnTo>
                  <a:pt x="274734" y="692233"/>
                </a:lnTo>
                <a:lnTo>
                  <a:pt x="310133" y="676015"/>
                </a:lnTo>
                <a:lnTo>
                  <a:pt x="313812" y="672571"/>
                </a:lnTo>
                <a:lnTo>
                  <a:pt x="317504" y="669157"/>
                </a:lnTo>
                <a:lnTo>
                  <a:pt x="319790" y="666231"/>
                </a:lnTo>
                <a:lnTo>
                  <a:pt x="320933" y="663061"/>
                </a:lnTo>
                <a:lnTo>
                  <a:pt x="322457" y="660379"/>
                </a:lnTo>
                <a:lnTo>
                  <a:pt x="322076" y="657087"/>
                </a:lnTo>
                <a:lnTo>
                  <a:pt x="320933" y="654039"/>
                </a:lnTo>
                <a:lnTo>
                  <a:pt x="294660" y="581670"/>
                </a:lnTo>
                <a:lnTo>
                  <a:pt x="281554" y="545375"/>
                </a:lnTo>
                <a:lnTo>
                  <a:pt x="268484" y="508949"/>
                </a:lnTo>
                <a:lnTo>
                  <a:pt x="255462" y="472347"/>
                </a:lnTo>
                <a:lnTo>
                  <a:pt x="242502" y="435525"/>
                </a:lnTo>
                <a:lnTo>
                  <a:pt x="229613" y="398439"/>
                </a:lnTo>
                <a:lnTo>
                  <a:pt x="216810" y="361045"/>
                </a:lnTo>
                <a:lnTo>
                  <a:pt x="204104" y="323300"/>
                </a:lnTo>
                <a:lnTo>
                  <a:pt x="191506" y="285159"/>
                </a:lnTo>
                <a:lnTo>
                  <a:pt x="195442" y="272602"/>
                </a:lnTo>
                <a:lnTo>
                  <a:pt x="212495" y="225409"/>
                </a:lnTo>
                <a:lnTo>
                  <a:pt x="233142" y="181446"/>
                </a:lnTo>
                <a:lnTo>
                  <a:pt x="233917" y="180184"/>
                </a:lnTo>
                <a:lnTo>
                  <a:pt x="135394" y="180184"/>
                </a:lnTo>
                <a:lnTo>
                  <a:pt x="118067" y="132441"/>
                </a:lnTo>
                <a:lnTo>
                  <a:pt x="101214" y="99821"/>
                </a:lnTo>
                <a:lnTo>
                  <a:pt x="97404" y="98419"/>
                </a:lnTo>
                <a:lnTo>
                  <a:pt x="88904" y="97383"/>
                </a:lnTo>
                <a:close/>
              </a:path>
              <a:path w="405764" h="707389">
                <a:moveTo>
                  <a:pt x="358399" y="0"/>
                </a:moveTo>
                <a:lnTo>
                  <a:pt x="310562" y="6291"/>
                </a:lnTo>
                <a:lnTo>
                  <a:pt x="273934" y="17642"/>
                </a:lnTo>
                <a:lnTo>
                  <a:pt x="228321" y="42189"/>
                </a:lnTo>
                <a:lnTo>
                  <a:pt x="200015" y="69462"/>
                </a:lnTo>
                <a:lnTo>
                  <a:pt x="173285" y="109569"/>
                </a:lnTo>
                <a:lnTo>
                  <a:pt x="154271" y="146477"/>
                </a:lnTo>
                <a:lnTo>
                  <a:pt x="148284" y="157967"/>
                </a:lnTo>
                <a:lnTo>
                  <a:pt x="142015" y="169280"/>
                </a:lnTo>
                <a:lnTo>
                  <a:pt x="135394" y="180184"/>
                </a:lnTo>
                <a:lnTo>
                  <a:pt x="233917" y="180184"/>
                </a:lnTo>
                <a:lnTo>
                  <a:pt x="255918" y="148508"/>
                </a:lnTo>
                <a:lnTo>
                  <a:pt x="295596" y="118175"/>
                </a:lnTo>
                <a:lnTo>
                  <a:pt x="333844" y="106597"/>
                </a:lnTo>
                <a:lnTo>
                  <a:pt x="366140" y="102351"/>
                </a:lnTo>
                <a:lnTo>
                  <a:pt x="373242" y="101711"/>
                </a:lnTo>
                <a:lnTo>
                  <a:pt x="379735" y="101467"/>
                </a:lnTo>
                <a:lnTo>
                  <a:pt x="386312" y="101467"/>
                </a:lnTo>
                <a:lnTo>
                  <a:pt x="390921" y="100827"/>
                </a:lnTo>
                <a:lnTo>
                  <a:pt x="398144" y="98297"/>
                </a:lnTo>
                <a:lnTo>
                  <a:pt x="401436" y="95737"/>
                </a:lnTo>
                <a:lnTo>
                  <a:pt x="402838" y="93085"/>
                </a:lnTo>
                <a:lnTo>
                  <a:pt x="404362" y="90403"/>
                </a:lnTo>
                <a:lnTo>
                  <a:pt x="405002" y="87477"/>
                </a:lnTo>
                <a:lnTo>
                  <a:pt x="405002" y="83301"/>
                </a:lnTo>
                <a:lnTo>
                  <a:pt x="405399" y="79735"/>
                </a:lnTo>
                <a:lnTo>
                  <a:pt x="404362" y="74523"/>
                </a:lnTo>
                <a:lnTo>
                  <a:pt x="401314" y="61843"/>
                </a:lnTo>
                <a:lnTo>
                  <a:pt x="398663" y="54467"/>
                </a:lnTo>
                <a:lnTo>
                  <a:pt x="395340" y="45323"/>
                </a:lnTo>
                <a:lnTo>
                  <a:pt x="392048" y="36179"/>
                </a:lnTo>
                <a:lnTo>
                  <a:pt x="387111" y="22707"/>
                </a:lnTo>
                <a:lnTo>
                  <a:pt x="384428" y="17525"/>
                </a:lnTo>
                <a:lnTo>
                  <a:pt x="383026" y="13837"/>
                </a:lnTo>
                <a:lnTo>
                  <a:pt x="381259" y="11033"/>
                </a:lnTo>
                <a:lnTo>
                  <a:pt x="379338" y="8229"/>
                </a:lnTo>
                <a:lnTo>
                  <a:pt x="377052" y="6339"/>
                </a:lnTo>
                <a:lnTo>
                  <a:pt x="375681" y="4815"/>
                </a:lnTo>
                <a:lnTo>
                  <a:pt x="374279" y="3169"/>
                </a:lnTo>
                <a:lnTo>
                  <a:pt x="371353" y="2133"/>
                </a:lnTo>
                <a:lnTo>
                  <a:pt x="364373" y="609"/>
                </a:lnTo>
                <a:lnTo>
                  <a:pt x="358399" y="0"/>
                </a:lnTo>
                <a:close/>
              </a:path>
              <a:path w="405764" h="707389">
                <a:moveTo>
                  <a:pt x="386312" y="101467"/>
                </a:moveTo>
                <a:lnTo>
                  <a:pt x="379735" y="101467"/>
                </a:lnTo>
                <a:lnTo>
                  <a:pt x="385434" y="101589"/>
                </a:lnTo>
                <a:lnTo>
                  <a:pt x="386312" y="101467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300266" y="2061849"/>
            <a:ext cx="438150" cy="775970"/>
          </a:xfrm>
          <a:custGeom>
            <a:avLst/>
            <a:gdLst/>
            <a:ahLst/>
            <a:cxnLst/>
            <a:rect l="l" t="t" r="r" b="b"/>
            <a:pathLst>
              <a:path w="438150" h="775969">
                <a:moveTo>
                  <a:pt x="227481" y="254751"/>
                </a:moveTo>
                <a:lnTo>
                  <a:pt x="108677" y="254751"/>
                </a:lnTo>
                <a:lnTo>
                  <a:pt x="110464" y="271746"/>
                </a:lnTo>
                <a:lnTo>
                  <a:pt x="135455" y="510007"/>
                </a:lnTo>
                <a:lnTo>
                  <a:pt x="144433" y="595327"/>
                </a:lnTo>
                <a:lnTo>
                  <a:pt x="150591" y="635577"/>
                </a:lnTo>
                <a:lnTo>
                  <a:pt x="163647" y="682059"/>
                </a:lnTo>
                <a:lnTo>
                  <a:pt x="187591" y="725011"/>
                </a:lnTo>
                <a:lnTo>
                  <a:pt x="215517" y="751805"/>
                </a:lnTo>
                <a:lnTo>
                  <a:pt x="250769" y="767726"/>
                </a:lnTo>
                <a:lnTo>
                  <a:pt x="300091" y="775417"/>
                </a:lnTo>
                <a:lnTo>
                  <a:pt x="313415" y="775239"/>
                </a:lnTo>
                <a:lnTo>
                  <a:pt x="355865" y="770903"/>
                </a:lnTo>
                <a:lnTo>
                  <a:pt x="394153" y="761237"/>
                </a:lnTo>
                <a:lnTo>
                  <a:pt x="416769" y="750935"/>
                </a:lnTo>
                <a:lnTo>
                  <a:pt x="423505" y="747003"/>
                </a:lnTo>
                <a:lnTo>
                  <a:pt x="428443" y="743315"/>
                </a:lnTo>
                <a:lnTo>
                  <a:pt x="431369" y="739627"/>
                </a:lnTo>
                <a:lnTo>
                  <a:pt x="434295" y="736091"/>
                </a:lnTo>
                <a:lnTo>
                  <a:pt x="436337" y="729995"/>
                </a:lnTo>
                <a:lnTo>
                  <a:pt x="437903" y="719000"/>
                </a:lnTo>
                <a:lnTo>
                  <a:pt x="438049" y="707095"/>
                </a:lnTo>
                <a:lnTo>
                  <a:pt x="436977" y="692657"/>
                </a:lnTo>
                <a:lnTo>
                  <a:pt x="436215" y="684916"/>
                </a:lnTo>
                <a:lnTo>
                  <a:pt x="435457" y="681470"/>
                </a:lnTo>
                <a:lnTo>
                  <a:pt x="330104" y="681470"/>
                </a:lnTo>
                <a:lnTo>
                  <a:pt x="316789" y="680159"/>
                </a:lnTo>
                <a:lnTo>
                  <a:pt x="276095" y="654053"/>
                </a:lnTo>
                <a:lnTo>
                  <a:pt x="257873" y="611993"/>
                </a:lnTo>
                <a:lnTo>
                  <a:pt x="250135" y="567933"/>
                </a:lnTo>
                <a:lnTo>
                  <a:pt x="245039" y="519245"/>
                </a:lnTo>
                <a:lnTo>
                  <a:pt x="240189" y="470544"/>
                </a:lnTo>
                <a:lnTo>
                  <a:pt x="235810" y="421801"/>
                </a:lnTo>
                <a:lnTo>
                  <a:pt x="232126" y="372988"/>
                </a:lnTo>
                <a:lnTo>
                  <a:pt x="229363" y="324076"/>
                </a:lnTo>
                <a:lnTo>
                  <a:pt x="227746" y="275034"/>
                </a:lnTo>
                <a:lnTo>
                  <a:pt x="227501" y="258653"/>
                </a:lnTo>
                <a:lnTo>
                  <a:pt x="227481" y="254751"/>
                </a:lnTo>
                <a:close/>
              </a:path>
              <a:path w="438150" h="775969">
                <a:moveTo>
                  <a:pt x="419817" y="654679"/>
                </a:moveTo>
                <a:lnTo>
                  <a:pt x="397079" y="664189"/>
                </a:lnTo>
                <a:lnTo>
                  <a:pt x="385771" y="669401"/>
                </a:lnTo>
                <a:lnTo>
                  <a:pt x="369698" y="675307"/>
                </a:lnTo>
                <a:lnTo>
                  <a:pt x="357959" y="678674"/>
                </a:lnTo>
                <a:lnTo>
                  <a:pt x="344707" y="680851"/>
                </a:lnTo>
                <a:lnTo>
                  <a:pt x="330104" y="681470"/>
                </a:lnTo>
                <a:lnTo>
                  <a:pt x="435457" y="681470"/>
                </a:lnTo>
                <a:lnTo>
                  <a:pt x="434813" y="678545"/>
                </a:lnTo>
                <a:lnTo>
                  <a:pt x="433655" y="673486"/>
                </a:lnTo>
                <a:lnTo>
                  <a:pt x="432405" y="668273"/>
                </a:lnTo>
                <a:lnTo>
                  <a:pt x="430729" y="664585"/>
                </a:lnTo>
                <a:lnTo>
                  <a:pt x="429723" y="661415"/>
                </a:lnTo>
                <a:lnTo>
                  <a:pt x="428077" y="658367"/>
                </a:lnTo>
                <a:lnTo>
                  <a:pt x="426553" y="656569"/>
                </a:lnTo>
                <a:lnTo>
                  <a:pt x="424511" y="655441"/>
                </a:lnTo>
                <a:lnTo>
                  <a:pt x="422499" y="655045"/>
                </a:lnTo>
                <a:lnTo>
                  <a:pt x="419817" y="654679"/>
                </a:lnTo>
                <a:close/>
              </a:path>
              <a:path w="438150" h="775969">
                <a:moveTo>
                  <a:pt x="170003" y="0"/>
                </a:moveTo>
                <a:lnTo>
                  <a:pt x="121394" y="3526"/>
                </a:lnTo>
                <a:lnTo>
                  <a:pt x="94199" y="11155"/>
                </a:lnTo>
                <a:lnTo>
                  <a:pt x="89871" y="13715"/>
                </a:lnTo>
                <a:lnTo>
                  <a:pt x="87463" y="16489"/>
                </a:lnTo>
                <a:lnTo>
                  <a:pt x="86457" y="19171"/>
                </a:lnTo>
                <a:lnTo>
                  <a:pt x="84781" y="21976"/>
                </a:lnTo>
                <a:lnTo>
                  <a:pt x="84415" y="24627"/>
                </a:lnTo>
                <a:lnTo>
                  <a:pt x="86057" y="40106"/>
                </a:lnTo>
                <a:lnTo>
                  <a:pt x="87353" y="52723"/>
                </a:lnTo>
                <a:lnTo>
                  <a:pt x="91788" y="103261"/>
                </a:lnTo>
                <a:lnTo>
                  <a:pt x="93636" y="141318"/>
                </a:lnTo>
                <a:lnTo>
                  <a:pt x="93815" y="160903"/>
                </a:lnTo>
                <a:lnTo>
                  <a:pt x="93794" y="166805"/>
                </a:lnTo>
                <a:lnTo>
                  <a:pt x="17999" y="174741"/>
                </a:lnTo>
                <a:lnTo>
                  <a:pt x="14677" y="175138"/>
                </a:lnTo>
                <a:lnTo>
                  <a:pt x="0" y="204741"/>
                </a:lnTo>
                <a:lnTo>
                  <a:pt x="238" y="214982"/>
                </a:lnTo>
                <a:lnTo>
                  <a:pt x="9861" y="254629"/>
                </a:lnTo>
                <a:lnTo>
                  <a:pt x="20163" y="264017"/>
                </a:lnTo>
                <a:lnTo>
                  <a:pt x="108677" y="254751"/>
                </a:lnTo>
                <a:lnTo>
                  <a:pt x="227481" y="254751"/>
                </a:lnTo>
                <a:lnTo>
                  <a:pt x="227416" y="242254"/>
                </a:lnTo>
                <a:lnTo>
                  <a:pt x="366355" y="227716"/>
                </a:lnTo>
                <a:lnTo>
                  <a:pt x="372817" y="226954"/>
                </a:lnTo>
                <a:lnTo>
                  <a:pt x="377785" y="223265"/>
                </a:lnTo>
                <a:lnTo>
                  <a:pt x="382923" y="208858"/>
                </a:lnTo>
                <a:lnTo>
                  <a:pt x="384049" y="196813"/>
                </a:lnTo>
                <a:lnTo>
                  <a:pt x="383241" y="181477"/>
                </a:lnTo>
                <a:lnTo>
                  <a:pt x="382357" y="173095"/>
                </a:lnTo>
                <a:lnTo>
                  <a:pt x="380955" y="166603"/>
                </a:lnTo>
                <a:lnTo>
                  <a:pt x="379675" y="160903"/>
                </a:lnTo>
                <a:lnTo>
                  <a:pt x="378547" y="155173"/>
                </a:lnTo>
                <a:lnTo>
                  <a:pt x="376627" y="150754"/>
                </a:lnTo>
                <a:lnTo>
                  <a:pt x="374341" y="147065"/>
                </a:lnTo>
                <a:lnTo>
                  <a:pt x="373600" y="146078"/>
                </a:lnTo>
                <a:lnTo>
                  <a:pt x="256399" y="146078"/>
                </a:lnTo>
                <a:lnTo>
                  <a:pt x="243729" y="145894"/>
                </a:lnTo>
                <a:lnTo>
                  <a:pt x="231017" y="145339"/>
                </a:lnTo>
                <a:lnTo>
                  <a:pt x="218259" y="144372"/>
                </a:lnTo>
                <a:lnTo>
                  <a:pt x="205449" y="142953"/>
                </a:lnTo>
                <a:lnTo>
                  <a:pt x="192206" y="16489"/>
                </a:lnTo>
                <a:lnTo>
                  <a:pt x="191857" y="13319"/>
                </a:lnTo>
                <a:lnTo>
                  <a:pt x="175337" y="761"/>
                </a:lnTo>
                <a:lnTo>
                  <a:pt x="170003" y="0"/>
                </a:lnTo>
                <a:close/>
              </a:path>
              <a:path w="438150" h="775969">
                <a:moveTo>
                  <a:pt x="360381" y="138805"/>
                </a:moveTo>
                <a:lnTo>
                  <a:pt x="356881" y="139071"/>
                </a:lnTo>
                <a:lnTo>
                  <a:pt x="319305" y="142858"/>
                </a:lnTo>
                <a:lnTo>
                  <a:pt x="306765" y="143919"/>
                </a:lnTo>
                <a:lnTo>
                  <a:pt x="294210" y="144812"/>
                </a:lnTo>
                <a:lnTo>
                  <a:pt x="281634" y="145497"/>
                </a:lnTo>
                <a:lnTo>
                  <a:pt x="269032" y="145933"/>
                </a:lnTo>
                <a:lnTo>
                  <a:pt x="256399" y="146078"/>
                </a:lnTo>
                <a:lnTo>
                  <a:pt x="373600" y="146078"/>
                </a:lnTo>
                <a:lnTo>
                  <a:pt x="372055" y="144017"/>
                </a:lnTo>
                <a:lnTo>
                  <a:pt x="369159" y="141853"/>
                </a:lnTo>
                <a:lnTo>
                  <a:pt x="366355" y="140086"/>
                </a:lnTo>
                <a:lnTo>
                  <a:pt x="363673" y="139049"/>
                </a:lnTo>
                <a:lnTo>
                  <a:pt x="360381" y="138805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89"/>
            <a:ext cx="6800849" cy="171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4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7"/>
            <a:ext cx="2418079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2022-08-12T19:30:59Z</dcterms:created>
  <dcterms:modified xsi:type="dcterms:W3CDTF">2022-08-12T17:31:03Z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