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9B2099-5F55-46A6-B065-727729DF77B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61100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49E981-D83C-4A92-BB9D-A278D108881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61100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D76CBD-3078-44B0-8938-E1ED73E750E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61100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4C84F7-18C8-44CC-A015-93FC7E3718F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61100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2DBCD9-813B-4320-9BF0-38AF3FF4084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61100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1886CB-B40C-4E5B-A2CE-69C41A6E78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61100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7F4831-1A20-48B6-AB60-C9EEDB6E208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61100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F750A8-9AD6-4243-A038-8AE876BA003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972520" y="3837960"/>
            <a:ext cx="1611000" cy="3545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FF58EB-AF9B-486D-86E0-1E895D180FB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61100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DC1999-0D56-4F0B-99EE-142A57E56C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61100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BDA5A6-C125-4904-97E7-2E8EFE4D680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61100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00F37D-04B4-42E0-9C25-8807679055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611000" cy="76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50" spc="-1" strike="noStrike">
                <a:latin typeface="Calibri"/>
              </a:rPr>
              <a:t>Click to edit the title text format</a:t>
            </a:r>
            <a:endParaRPr b="0" lang="en-US" sz="48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9DB61D2-CC52-450C-9C89-A97A54DCA98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972520" y="3837960"/>
            <a:ext cx="140292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4850" spc="-12" strike="noStrike">
                <a:solidFill>
                  <a:srgbClr val="34588d"/>
                </a:solidFill>
                <a:latin typeface="Lucida Sans Unicode"/>
              </a:rPr>
              <a:t>Feliz</a:t>
            </a:r>
            <a:endParaRPr b="0" lang="en-US" sz="485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1136880" y="4746240"/>
            <a:ext cx="3395520" cy="246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41920" bIns="0" anchor="t">
            <a:spAutoFit/>
          </a:bodyPr>
          <a:p>
            <a:pPr marL="12600">
              <a:lnSpc>
                <a:spcPct val="100000"/>
              </a:lnSpc>
              <a:spcBef>
                <a:spcPts val="1905"/>
              </a:spcBef>
              <a:buNone/>
            </a:pPr>
            <a:r>
              <a:rPr b="0" lang="en-US" sz="6600" spc="1620" strike="noStrike">
                <a:solidFill>
                  <a:srgbClr val="34588d"/>
                </a:solidFill>
                <a:latin typeface="Arial"/>
              </a:rPr>
              <a:t>Enero</a:t>
            </a:r>
            <a:endParaRPr b="0" lang="en-US" sz="6600" spc="-1" strike="noStrike">
              <a:latin typeface="Arial"/>
            </a:endParaRPr>
          </a:p>
          <a:p>
            <a:pPr marL="1842120">
              <a:lnSpc>
                <a:spcPct val="100000"/>
              </a:lnSpc>
              <a:spcBef>
                <a:spcPts val="984"/>
              </a:spcBef>
              <a:buNone/>
            </a:pPr>
            <a:r>
              <a:rPr b="0" lang="en-US" sz="3600" spc="-250" strike="noStrike">
                <a:solidFill>
                  <a:srgbClr val="34588d"/>
                </a:solidFill>
                <a:latin typeface="Arial Narrow"/>
              </a:rPr>
              <a:t>¡A</a:t>
            </a:r>
            <a:r>
              <a:rPr b="0" lang="en-US" sz="3600" spc="-52" strike="noStrike">
                <a:solidFill>
                  <a:srgbClr val="34588d"/>
                </a:solidFill>
                <a:latin typeface="Arial Narrow"/>
              </a:rPr>
              <a:t> </a:t>
            </a:r>
            <a:r>
              <a:rPr b="0" lang="en-US" sz="3600" spc="-236" strike="noStrike">
                <a:solidFill>
                  <a:srgbClr val="34588d"/>
                </a:solidFill>
                <a:latin typeface="Arial Narrow"/>
              </a:rPr>
              <a:t>por</a:t>
            </a:r>
            <a:r>
              <a:rPr b="0" lang="en-US" sz="3600" spc="-60" strike="noStrike">
                <a:solidFill>
                  <a:srgbClr val="34588d"/>
                </a:solidFill>
                <a:latin typeface="Arial Narrow"/>
              </a:rPr>
              <a:t> </a:t>
            </a:r>
            <a:r>
              <a:rPr b="0" lang="en-US" sz="3600" spc="-165" strike="noStrike">
                <a:solidFill>
                  <a:srgbClr val="34588d"/>
                </a:solidFill>
                <a:latin typeface="Arial Narrow"/>
              </a:rPr>
              <a:t>ello!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2022-07-29T03:32:35Z</dcterms:created>
  <dc:creator/>
  <dc:description/>
  <dc:language>en-US</dc:language>
  <cp:lastModifiedBy/>
  <dcterms:modified xsi:type="dcterms:W3CDTF">2022-07-29T03:32:35Z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