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B4786A-41BB-4DE4-A4B6-C458C465F17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1080" y="4094280"/>
            <a:ext cx="6870240" cy="12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66C8C0-1057-4C75-B46F-61FE815D0FA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1080" y="4094280"/>
            <a:ext cx="6870240" cy="12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7F36F2-3BFB-48A4-A06F-735967B5F54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1080" y="4094280"/>
            <a:ext cx="6870240" cy="12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C77129-9CC3-4FD1-B071-5299A575E5C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1080" y="4094280"/>
            <a:ext cx="6870240" cy="12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E60761-1642-4A8C-A225-06F11A1C7D0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1080" y="4094280"/>
            <a:ext cx="6870240" cy="12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406C74-AEA5-4BC7-A11E-A326B9855EE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1080" y="4094280"/>
            <a:ext cx="6870240" cy="12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9772A7-7420-468D-B6A8-C4F4A41705A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1080" y="4094280"/>
            <a:ext cx="6870240" cy="12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D41137-8806-4527-B836-F950ECF24D7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1080" y="4094280"/>
            <a:ext cx="6870240" cy="570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6ECCFA-B6BA-4C0B-9A03-B987466C3FC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1080" y="4094280"/>
            <a:ext cx="6870240" cy="12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F3F2ADF-FFA0-4BB9-9CC9-F8B7CC5C661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1080" y="4094280"/>
            <a:ext cx="6870240" cy="12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54E08F-E951-4A83-99FF-A81BAEB25C3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1080" y="4094280"/>
            <a:ext cx="6870240" cy="12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95CB1C-0268-4C87-97D3-C0AE06643FC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1080" y="4094280"/>
            <a:ext cx="6870240" cy="122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600" spc="-1" strike="noStrike">
                <a:latin typeface="Calibri"/>
              </a:rPr>
              <a:t>Click to edit the title text format</a:t>
            </a:r>
            <a:endParaRPr b="0" lang="en-US" sz="56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353F4C7-E81C-4994-9D93-94FEFA4941C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1080" y="4094280"/>
            <a:ext cx="6870240" cy="16916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2118960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5600" spc="-1" strike="noStrike">
                <a:solidFill>
                  <a:srgbClr val="252525"/>
                </a:solidFill>
                <a:latin typeface="Arial"/>
              </a:rPr>
              <a:t>Bullet</a:t>
            </a:r>
            <a:r>
              <a:rPr b="1" lang="en-US" sz="5600" spc="-151" strike="noStrike">
                <a:solidFill>
                  <a:srgbClr val="252525"/>
                </a:solidFill>
                <a:latin typeface="Arial"/>
              </a:rPr>
              <a:t> </a:t>
            </a:r>
            <a:r>
              <a:rPr b="1" lang="en-US" sz="5600" spc="-12" strike="noStrike">
                <a:solidFill>
                  <a:srgbClr val="252525"/>
                </a:solidFill>
                <a:latin typeface="Arial"/>
              </a:rPr>
              <a:t>Journal</a:t>
            </a:r>
            <a:endParaRPr b="0" lang="en-US" sz="5600" spc="-1" strike="noStrike">
              <a:latin typeface="Calibri"/>
            </a:endParaRPr>
          </a:p>
          <a:p>
            <a:pPr marL="4750560">
              <a:lnSpc>
                <a:spcPct val="100000"/>
              </a:lnSpc>
              <a:spcBef>
                <a:spcPts val="1324"/>
              </a:spcBef>
              <a:buNone/>
            </a:pPr>
            <a:r>
              <a:rPr b="0" lang="en-US" sz="1200" spc="-12" strike="noStrike">
                <a:solidFill>
                  <a:srgbClr val="252525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25252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676440" y="8600400"/>
            <a:ext cx="2055240" cy="75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033280"/>
              </a:tabLst>
            </a:pPr>
            <a:r>
              <a:rPr b="1" lang="en-US" sz="1100" spc="-1" strike="noStrike">
                <a:solidFill>
                  <a:srgbClr val="252525"/>
                </a:solidFill>
                <a:latin typeface="Calibri"/>
              </a:rPr>
              <a:t>Nombres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16"/>
              </a:spcBef>
              <a:buNone/>
              <a:tabLst>
                <a:tab algn="l" pos="2042280"/>
              </a:tabLst>
            </a:pPr>
            <a:r>
              <a:rPr b="1" lang="en-US" sz="1100" spc="-1" strike="noStrike">
                <a:solidFill>
                  <a:srgbClr val="252525"/>
                </a:solidFill>
                <a:latin typeface="Calibri"/>
              </a:rPr>
              <a:t>Apellidos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41"/>
              </a:spcBef>
              <a:buNone/>
              <a:tabLst>
                <a:tab algn="l" pos="2042280"/>
              </a:tabLst>
            </a:pPr>
            <a:r>
              <a:rPr b="1" lang="en-US" sz="1100" spc="-1" strike="noStrike">
                <a:solidFill>
                  <a:srgbClr val="252525"/>
                </a:solidFill>
                <a:latin typeface="Calibri"/>
              </a:rPr>
              <a:t>Curso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5252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2022-07-29T05:02:28Z</dcterms:created>
  <dc:creator/>
  <dc:description/>
  <dc:language>en-US</dc:language>
  <cp:lastModifiedBy/>
  <dcterms:modified xsi:type="dcterms:W3CDTF">2022-07-29T05:02:28Z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