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1FE3148-8305-453A-8E55-73FA3DE73E9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571930-7E58-4C2A-83E4-9AFF5647373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899A01F-CBF4-4624-8D08-68928E45C20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A5D0F4D-18EB-4F09-8925-6212CC6FD9E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C1F78C-F002-4B83-94C3-81FDB3E30DD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5ACCE3-4321-4616-A89C-29AA8390E9F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D601D5-3712-48AF-A04F-6F760B50092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86948B-FAAC-428B-A862-681CD0C8BDA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E1C12B-4207-4B0D-B18B-7A6B5E5218E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ACC978-BBD4-4AB0-A780-F9E7CE91034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EFDB46-8A87-49D9-84EF-885A29AC79B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18C2DE5-0BB4-469B-9CAD-53807AE58B9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632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1ABAC2E-3D85-4B56-8F4A-110E934CAFEB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/>
          <p:cNvSpPr/>
          <p:nvPr/>
        </p:nvSpPr>
        <p:spPr>
          <a:xfrm>
            <a:off x="2323080" y="6774480"/>
            <a:ext cx="2913480" cy="57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  <a:tabLst>
                <a:tab algn="l" pos="1628280"/>
                <a:tab algn="l" pos="2411640"/>
              </a:tabLst>
            </a:pPr>
            <a:r>
              <a:rPr b="0" lang="en-US" sz="1850" spc="134" strike="noStrike">
                <a:solidFill>
                  <a:srgbClr val="2a1b0e"/>
                </a:solidFill>
                <a:latin typeface="Century"/>
              </a:rPr>
              <a:t>d</a:t>
            </a:r>
            <a:r>
              <a:rPr b="0" lang="en-US" sz="1850" spc="-191" strike="noStrike">
                <a:solidFill>
                  <a:srgbClr val="2a1b0e"/>
                </a:solidFill>
                <a:latin typeface="Century"/>
              </a:rPr>
              <a:t> </a:t>
            </a:r>
            <a:r>
              <a:rPr b="0" lang="en-US" sz="1850" spc="117" strike="noStrike">
                <a:solidFill>
                  <a:srgbClr val="2a1b0e"/>
                </a:solidFill>
                <a:latin typeface="Century"/>
              </a:rPr>
              <a:t>e</a:t>
            </a:r>
            <a:r>
              <a:rPr b="0" lang="en-US" sz="1850" spc="469" strike="noStrike">
                <a:solidFill>
                  <a:srgbClr val="2a1b0e"/>
                </a:solidFill>
                <a:latin typeface="Century"/>
              </a:rPr>
              <a:t> </a:t>
            </a:r>
            <a:r>
              <a:rPr b="0" lang="en-US" sz="1850" spc="123" strike="noStrike">
                <a:solidFill>
                  <a:srgbClr val="2a1b0e"/>
                </a:solidFill>
                <a:latin typeface="Century"/>
              </a:rPr>
              <a:t>v</a:t>
            </a:r>
            <a:r>
              <a:rPr b="0" lang="en-US" sz="1850" spc="-182" strike="noStrike">
                <a:solidFill>
                  <a:srgbClr val="2a1b0e"/>
                </a:solidFill>
                <a:latin typeface="Century"/>
              </a:rPr>
              <a:t> </a:t>
            </a:r>
            <a:r>
              <a:rPr b="0" lang="en-US" sz="1850" spc="143" strike="noStrike">
                <a:solidFill>
                  <a:srgbClr val="2a1b0e"/>
                </a:solidFill>
                <a:latin typeface="Century"/>
              </a:rPr>
              <a:t>u</a:t>
            </a:r>
            <a:r>
              <a:rPr b="0" lang="en-US" sz="1850" spc="-197" strike="noStrike">
                <a:solidFill>
                  <a:srgbClr val="2a1b0e"/>
                </a:solidFill>
                <a:latin typeface="Century"/>
              </a:rPr>
              <a:t> </a:t>
            </a:r>
            <a:r>
              <a:rPr b="0" lang="en-US" sz="1850" spc="117" strike="noStrike">
                <a:solidFill>
                  <a:srgbClr val="2a1b0e"/>
                </a:solidFill>
                <a:latin typeface="Century"/>
              </a:rPr>
              <a:t>e</a:t>
            </a:r>
            <a:r>
              <a:rPr b="0" lang="en-US" sz="1850" spc="-177" strike="noStrike">
                <a:solidFill>
                  <a:srgbClr val="2a1b0e"/>
                </a:solidFill>
                <a:latin typeface="Century"/>
              </a:rPr>
              <a:t> </a:t>
            </a:r>
            <a:r>
              <a:rPr b="0" lang="en-US" sz="1850" spc="299" strike="noStrike">
                <a:solidFill>
                  <a:srgbClr val="2a1b0e"/>
                </a:solidFill>
                <a:latin typeface="Century"/>
              </a:rPr>
              <a:t>l</a:t>
            </a:r>
            <a:r>
              <a:rPr b="0" lang="en-US" sz="1850" spc="-202" strike="noStrike">
                <a:solidFill>
                  <a:srgbClr val="2a1b0e"/>
                </a:solidFill>
                <a:latin typeface="Century"/>
              </a:rPr>
              <a:t> </a:t>
            </a:r>
            <a:r>
              <a:rPr b="0" lang="en-US" sz="1850" spc="134" strike="noStrike">
                <a:solidFill>
                  <a:srgbClr val="2a1b0e"/>
                </a:solidFill>
                <a:latin typeface="Century"/>
              </a:rPr>
              <a:t>t</a:t>
            </a:r>
            <a:r>
              <a:rPr b="0" lang="en-US" sz="1850" spc="-202" strike="noStrike">
                <a:solidFill>
                  <a:srgbClr val="2a1b0e"/>
                </a:solidFill>
                <a:latin typeface="Century"/>
              </a:rPr>
              <a:t> </a:t>
            </a:r>
            <a:r>
              <a:rPr b="0" lang="en-US" sz="1850" spc="77" strike="noStrike">
                <a:solidFill>
                  <a:srgbClr val="2a1b0e"/>
                </a:solidFill>
                <a:latin typeface="Century"/>
              </a:rPr>
              <a:t>a</a:t>
            </a:r>
            <a:r>
              <a:rPr b="0" lang="en-US" sz="1850" spc="-1" strike="noStrike">
                <a:solidFill>
                  <a:srgbClr val="2a1b0e"/>
                </a:solidFill>
                <a:latin typeface="Century"/>
              </a:rPr>
              <a:t>	</a:t>
            </a:r>
            <a:r>
              <a:rPr b="0" lang="en-US" sz="1850" spc="117" strike="noStrike">
                <a:solidFill>
                  <a:srgbClr val="2a1b0e"/>
                </a:solidFill>
                <a:latin typeface="Century"/>
              </a:rPr>
              <a:t>o</a:t>
            </a:r>
            <a:r>
              <a:rPr b="0" lang="en-US" sz="1850" spc="-177" strike="noStrike">
                <a:solidFill>
                  <a:srgbClr val="2a1b0e"/>
                </a:solidFill>
                <a:latin typeface="Century"/>
              </a:rPr>
              <a:t> </a:t>
            </a:r>
            <a:r>
              <a:rPr b="0" lang="en-US" sz="1850" spc="134" strike="noStrike">
                <a:solidFill>
                  <a:srgbClr val="2a1b0e"/>
                </a:solidFill>
                <a:latin typeface="Century"/>
              </a:rPr>
              <a:t>t</a:t>
            </a:r>
            <a:r>
              <a:rPr b="0" lang="en-US" sz="1850" spc="-197" strike="noStrike">
                <a:solidFill>
                  <a:srgbClr val="2a1b0e"/>
                </a:solidFill>
                <a:latin typeface="Century"/>
              </a:rPr>
              <a:t> </a:t>
            </a:r>
            <a:r>
              <a:rPr b="0" lang="en-US" sz="1850" spc="154" strike="noStrike">
                <a:solidFill>
                  <a:srgbClr val="2a1b0e"/>
                </a:solidFill>
                <a:latin typeface="Century"/>
              </a:rPr>
              <a:t>r</a:t>
            </a:r>
            <a:r>
              <a:rPr b="0" lang="en-US" sz="1850" spc="-202" strike="noStrike">
                <a:solidFill>
                  <a:srgbClr val="2a1b0e"/>
                </a:solidFill>
                <a:latin typeface="Century"/>
              </a:rPr>
              <a:t> </a:t>
            </a:r>
            <a:r>
              <a:rPr b="0" lang="en-US" sz="1850" spc="77" strike="noStrike">
                <a:solidFill>
                  <a:srgbClr val="2a1b0e"/>
                </a:solidFill>
                <a:latin typeface="Century"/>
              </a:rPr>
              <a:t>a</a:t>
            </a:r>
            <a:r>
              <a:rPr b="0" lang="en-US" sz="1850" spc="-1" strike="noStrike">
                <a:solidFill>
                  <a:srgbClr val="2a1b0e"/>
                </a:solidFill>
                <a:latin typeface="Century"/>
              </a:rPr>
              <a:t>	</a:t>
            </a:r>
            <a:r>
              <a:rPr b="0" lang="en-US" sz="1850" spc="123" strike="noStrike">
                <a:solidFill>
                  <a:srgbClr val="2a1b0e"/>
                </a:solidFill>
                <a:latin typeface="Century"/>
              </a:rPr>
              <a:t>v</a:t>
            </a:r>
            <a:r>
              <a:rPr b="0" lang="en-US" sz="1850" spc="-205" strike="noStrike">
                <a:solidFill>
                  <a:srgbClr val="2a1b0e"/>
                </a:solidFill>
                <a:latin typeface="Century"/>
              </a:rPr>
              <a:t> </a:t>
            </a:r>
            <a:r>
              <a:rPr b="0" lang="en-US" sz="1850" spc="117" strike="noStrike">
                <a:solidFill>
                  <a:srgbClr val="2a1b0e"/>
                </a:solidFill>
                <a:latin typeface="Century"/>
              </a:rPr>
              <a:t>e</a:t>
            </a:r>
            <a:r>
              <a:rPr b="0" lang="en-US" sz="1850" spc="-177" strike="noStrike">
                <a:solidFill>
                  <a:srgbClr val="2a1b0e"/>
                </a:solidFill>
                <a:latin typeface="Century"/>
              </a:rPr>
              <a:t> </a:t>
            </a:r>
            <a:r>
              <a:rPr b="0" lang="en-US" sz="1850" spc="63" strike="noStrike">
                <a:solidFill>
                  <a:srgbClr val="2a1b0e"/>
                </a:solidFill>
                <a:latin typeface="Century"/>
              </a:rPr>
              <a:t>z</a:t>
            </a:r>
            <a:endParaRPr b="0" lang="en-US" sz="1850" spc="-1" strike="noStrike">
              <a:latin typeface="Arial"/>
            </a:endParaRPr>
          </a:p>
        </p:txBody>
      </p:sp>
      <p:pic>
        <p:nvPicPr>
          <p:cNvPr id="41" name="object 3" descr=""/>
          <p:cNvPicPr/>
          <p:nvPr/>
        </p:nvPicPr>
        <p:blipFill>
          <a:blip r:embed="rId1"/>
          <a:stretch/>
        </p:blipFill>
        <p:spPr>
          <a:xfrm>
            <a:off x="1268280" y="2948040"/>
            <a:ext cx="5140080" cy="3561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2022-07-29T05:34:16Z</dcterms:created>
  <dc:creator/>
  <dc:description/>
  <dc:language>en-US</dc:language>
  <cp:lastModifiedBy/>
  <dcterms:modified xsi:type="dcterms:W3CDTF">2022-07-29T05:34:16Z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