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7D087D-C10F-4D04-840A-006662446F9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7917D3-98FB-46A1-8B5E-28ABB91C3F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5E71BC-5F81-4695-9240-47C9F3C85FD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9AB7F7-C56F-4320-B7BA-09A7BA4726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04E566-12D3-4D37-B014-E48E9026BE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5809AB-EE71-4F66-BF98-C5E958706B2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471594-63D8-4003-A2BA-9FEB38EA75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4C47F6-B0DE-43F9-94E9-A581CC62DC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844720" y="2964600"/>
            <a:ext cx="1866960" cy="500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90712A-34D5-4A83-8D6A-E1FCCD1CA7E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E57233-59C2-41D4-8C33-5C9EDEA810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3C63B3-8D47-41CC-BB18-6AC61AAEEE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961E41-8F9C-4828-94B9-DEAFADAA2B0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65360" y="0"/>
            <a:ext cx="6034320" cy="106920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950" spc="-1" strike="noStrike">
                <a:latin typeface="Calibri"/>
              </a:rPr>
              <a:t>Click to edit the title text format</a:t>
            </a:r>
            <a:endParaRPr b="0" lang="en-US" sz="29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D699DD5-9A9B-4183-BC65-F61B3C54983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3082320" y="1130400"/>
            <a:ext cx="1028520" cy="36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300" spc="-46" strike="noStrike">
                <a:solidFill>
                  <a:srgbClr val="112b46"/>
                </a:solidFill>
                <a:latin typeface="Arial Unicode MS"/>
              </a:rPr>
              <a:t>Nombre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5366160" y="1597320"/>
            <a:ext cx="775440" cy="36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300" spc="-46" strike="noStrike">
                <a:solidFill>
                  <a:srgbClr val="112b46"/>
                </a:solidFill>
                <a:latin typeface="Arial Unicode MS"/>
              </a:rPr>
              <a:t>Curso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1265040" y="4106520"/>
            <a:ext cx="1101240" cy="71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300" spc="-126" strike="noStrike">
                <a:solidFill>
                  <a:srgbClr val="112b46"/>
                </a:solidFill>
                <a:latin typeface="Arial Unicode MS"/>
              </a:rPr>
              <a:t>Dirección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844720" y="2964600"/>
            <a:ext cx="186696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 indent="100440">
              <a:lnSpc>
                <a:spcPct val="117000"/>
              </a:lnSpc>
              <a:spcBef>
                <a:spcPts val="96"/>
              </a:spcBef>
              <a:buNone/>
              <a:tabLst>
                <a:tab algn="l" pos="0"/>
              </a:tabLst>
            </a:pPr>
            <a:r>
              <a:rPr b="0" lang="en-US" sz="2950" spc="-576" strike="noStrike">
                <a:solidFill>
                  <a:srgbClr val="112b46"/>
                </a:solidFill>
                <a:latin typeface="Arial Unicode MS"/>
              </a:rPr>
              <a:t>C</a:t>
            </a:r>
            <a:r>
              <a:rPr b="0" lang="en-US" sz="2950" spc="437" strike="noStrike">
                <a:solidFill>
                  <a:srgbClr val="112b46"/>
                </a:solidFill>
                <a:latin typeface="Arial Unicode MS"/>
              </a:rPr>
              <a:t>I</a:t>
            </a:r>
            <a:r>
              <a:rPr b="0" lang="en-US" sz="2950" spc="-435" strike="noStrike">
                <a:solidFill>
                  <a:srgbClr val="112b46"/>
                </a:solidFill>
                <a:latin typeface="Arial Unicode MS"/>
              </a:rPr>
              <a:t>E</a:t>
            </a:r>
            <a:r>
              <a:rPr b="0" lang="en-US" sz="2950" spc="-100" strike="noStrike">
                <a:solidFill>
                  <a:srgbClr val="112b46"/>
                </a:solidFill>
                <a:latin typeface="Arial Unicode MS"/>
              </a:rPr>
              <a:t>N</a:t>
            </a:r>
            <a:r>
              <a:rPr b="0" lang="en-US" sz="2950" spc="-602" strike="noStrike">
                <a:solidFill>
                  <a:srgbClr val="112b46"/>
                </a:solidFill>
                <a:latin typeface="Arial Unicode MS"/>
              </a:rPr>
              <a:t>C</a:t>
            </a:r>
            <a:r>
              <a:rPr b="0" lang="en-US" sz="2950" spc="437" strike="noStrike">
                <a:solidFill>
                  <a:srgbClr val="112b46"/>
                </a:solidFill>
                <a:latin typeface="Arial Unicode MS"/>
              </a:rPr>
              <a:t>I</a:t>
            </a:r>
            <a:r>
              <a:rPr b="0" lang="en-US" sz="2950" spc="-120" strike="noStrike">
                <a:solidFill>
                  <a:srgbClr val="112b46"/>
                </a:solidFill>
                <a:latin typeface="Arial Unicode MS"/>
              </a:rPr>
              <a:t>A</a:t>
            </a:r>
            <a:r>
              <a:rPr b="0" lang="en-US" sz="2950" spc="-500" strike="noStrike">
                <a:solidFill>
                  <a:srgbClr val="112b46"/>
                </a:solidFill>
                <a:latin typeface="Arial Unicode MS"/>
              </a:rPr>
              <a:t>S</a:t>
            </a:r>
            <a:r>
              <a:rPr b="0" lang="en-US" sz="2950" spc="-26" strike="noStrike">
                <a:solidFill>
                  <a:srgbClr val="112b46"/>
                </a:solidFill>
                <a:latin typeface="Arial Unicode MS"/>
              </a:rPr>
              <a:t> </a:t>
            </a:r>
            <a:r>
              <a:rPr b="0" lang="en-US" sz="2950" spc="-460" strike="noStrike">
                <a:solidFill>
                  <a:srgbClr val="112b46"/>
                </a:solidFill>
                <a:latin typeface="Arial Unicode MS"/>
              </a:rPr>
              <a:t>NATURALES</a:t>
            </a:r>
            <a:endParaRPr b="0" lang="en-US" sz="2950" spc="-1" strike="noStrike">
              <a:latin typeface="Calibri"/>
            </a:endParaRPr>
          </a:p>
        </p:txBody>
      </p:sp>
      <p:sp>
        <p:nvSpPr>
          <p:cNvPr id="46" name="object 6"/>
          <p:cNvSpPr/>
          <p:nvPr/>
        </p:nvSpPr>
        <p:spPr>
          <a:xfrm>
            <a:off x="5652720" y="4097160"/>
            <a:ext cx="708840" cy="22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1400" spc="-12" strike="noStrike">
                <a:solidFill>
                  <a:srgbClr val="112b46"/>
                </a:solidFill>
                <a:latin typeface="Arial Unicode MS"/>
              </a:rPr>
              <a:t>Teléfono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object 7"/>
          <p:cNvSpPr/>
          <p:nvPr/>
        </p:nvSpPr>
        <p:spPr>
          <a:xfrm>
            <a:off x="4670640" y="5521320"/>
            <a:ext cx="733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300" spc="-32" strike="noStrike">
                <a:solidFill>
                  <a:srgbClr val="112b46"/>
                </a:solidFill>
                <a:latin typeface="Arial Unicode MS"/>
              </a:rPr>
              <a:t>Email</a:t>
            </a:r>
            <a:endParaRPr b="0" lang="en-US" sz="2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2022-05-08T08:03:43Z</dcterms:created>
  <dc:creator/>
  <dc:description/>
  <dc:language>en-US</dc:language>
  <cp:lastModifiedBy/>
  <dcterms:modified xsi:type="dcterms:W3CDTF">2022-05-08T08:03:43Z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