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D8C17A-F6C6-49E4-B83B-278F103604A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29A4A0-ACB2-4DB7-B13D-6DDD6935AB1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E594E1-1311-4867-B3CA-660D87A2044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F21B50-7576-4681-8891-6C7EC0AB8E5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248D82-D202-477C-8526-BE9E2F828EE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683266-3907-4CE9-902A-C4F004AD8D0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E47F47-12E1-4BA8-BB79-41DBF972B7D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16F365E-63D3-4208-9DEC-D2CF6B0329B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6FDC59-7C01-475E-8EF4-CA5800995B2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062947-7412-449A-B83F-E23AB63EA31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32648E-1731-4326-8508-64ABFF472E5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3F8C4B-11A1-4D82-891D-B61573111EB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4E3EEFF-FC71-434B-91B7-43B7FF74DA0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"/>
          <p:cNvSpPr/>
          <p:nvPr/>
        </p:nvSpPr>
        <p:spPr>
          <a:xfrm>
            <a:off x="3265200" y="432720"/>
            <a:ext cx="122256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1200" spc="-1" strike="noStrike">
                <a:latin typeface="Times New Roman"/>
              </a:rPr>
              <a:t>Portada</a:t>
            </a:r>
            <a:r>
              <a:rPr b="1" lang="en-US" sz="1200" spc="-15" strike="noStrike">
                <a:latin typeface="Times New Roman"/>
              </a:rPr>
              <a:t> </a:t>
            </a:r>
            <a:r>
              <a:rPr b="1" lang="en-US" sz="1200" spc="-1" strike="noStrike">
                <a:latin typeface="Times New Roman"/>
              </a:rPr>
              <a:t>de</a:t>
            </a:r>
            <a:r>
              <a:rPr b="1" lang="en-US" sz="1200" spc="-12" strike="noStrike">
                <a:latin typeface="Times New Roman"/>
              </a:rPr>
              <a:t> la</a:t>
            </a:r>
            <a:r>
              <a:rPr b="1" lang="en-US" sz="1200" spc="-66" strike="noStrike">
                <a:latin typeface="Times New Roman"/>
              </a:rPr>
              <a:t> </a:t>
            </a:r>
            <a:r>
              <a:rPr b="1" lang="en-US" sz="1200" spc="-26" strike="noStrike">
                <a:latin typeface="Times New Roman"/>
              </a:rPr>
              <a:t>APA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0" name="object 3"/>
          <p:cNvSpPr/>
          <p:nvPr/>
        </p:nvSpPr>
        <p:spPr>
          <a:xfrm>
            <a:off x="2496600" y="2697840"/>
            <a:ext cx="2779200" cy="94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" strike="noStrike">
                <a:latin typeface="Times New Roman"/>
              </a:rPr>
              <a:t>[Nombre(s)</a:t>
            </a:r>
            <a:r>
              <a:rPr b="0" lang="en-US" sz="1200" spc="-7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del</a:t>
            </a:r>
            <a:r>
              <a:rPr b="0" lang="en-US" sz="1200" spc="-52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(de</a:t>
            </a:r>
            <a:r>
              <a:rPr b="0" lang="en-US" sz="1200" spc="9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los)</a:t>
            </a:r>
            <a:r>
              <a:rPr b="0" lang="en-US" sz="1200" spc="4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autor</a:t>
            </a:r>
            <a:r>
              <a:rPr b="0" lang="en-US" sz="1200" spc="-26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(es),</a:t>
            </a:r>
            <a:r>
              <a:rPr b="0" lang="en-US" sz="1200" spc="-21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Primer </a:t>
            </a:r>
            <a:r>
              <a:rPr b="0" lang="en-US" sz="1200" spc="-26" strike="noStrike">
                <a:latin typeface="Times New Roman"/>
              </a:rPr>
              <a:t>M.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None/>
            </a:pPr>
            <a:endParaRPr b="0" lang="en-US" sz="11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latin typeface="Times New Roman"/>
              </a:rPr>
              <a:t>Apellido,</a:t>
            </a:r>
            <a:r>
              <a:rPr b="0" lang="en-US" sz="1200" spc="4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Omitir</a:t>
            </a:r>
            <a:r>
              <a:rPr b="0" lang="en-US" sz="1200" spc="-21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Títulos</a:t>
            </a:r>
            <a:r>
              <a:rPr b="0" lang="en-US" sz="1200" spc="9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y</a:t>
            </a:r>
            <a:r>
              <a:rPr b="0" lang="en-US" sz="1200" spc="-52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Grados]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None/>
            </a:pPr>
            <a:endParaRPr b="0" lang="en-US" sz="13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en-US" sz="1200" spc="-12" strike="noStrike" u="dash">
                <a:uFill>
                  <a:solidFill>
                    <a:srgbClr val="000000"/>
                  </a:solidFill>
                </a:uFill>
                <a:latin typeface="Times New Roman"/>
              </a:rPr>
              <a:t>Nombre</a:t>
            </a:r>
            <a:r>
              <a:rPr b="1" lang="en-US" sz="1200" spc="-15" strike="noStrike" u="dash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en-US" sz="1200" spc="-1" strike="noStrike" u="dash">
                <a:uFill>
                  <a:solidFill>
                    <a:srgbClr val="000000"/>
                  </a:solidFill>
                </a:uFill>
                <a:latin typeface="Times New Roman"/>
              </a:rPr>
              <a:t>de</a:t>
            </a:r>
            <a:r>
              <a:rPr b="1" lang="en-US" sz="1200" spc="-12" strike="noStrike" u="dash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en-US" sz="1200" spc="-1" strike="noStrike" u="dash">
                <a:uFill>
                  <a:solidFill>
                    <a:srgbClr val="000000"/>
                  </a:solidFill>
                </a:uFill>
                <a:latin typeface="Times New Roman"/>
              </a:rPr>
              <a:t>la</a:t>
            </a:r>
            <a:r>
              <a:rPr b="1" lang="en-US" sz="1200" spc="-7" strike="noStrike" u="dash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en-US" sz="1200" spc="-12" strike="noStrike" u="dash">
                <a:uFill>
                  <a:solidFill>
                    <a:srgbClr val="000000"/>
                  </a:solidFill>
                </a:uFill>
                <a:latin typeface="Times New Roman"/>
              </a:rPr>
              <a:t>Universidad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1" name="object 4"/>
          <p:cNvSpPr/>
          <p:nvPr/>
        </p:nvSpPr>
        <p:spPr>
          <a:xfrm>
            <a:off x="2338200" y="4926600"/>
            <a:ext cx="309780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52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Nota</a:t>
            </a:r>
            <a:r>
              <a:rPr b="0" lang="en-US" sz="1200" spc="4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en-US" sz="120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del</a:t>
            </a:r>
            <a:r>
              <a:rPr b="0" lang="en-US" sz="1200" spc="-3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en-US" sz="120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autor</a:t>
            </a:r>
            <a:endParaRPr b="0" lang="en-US" sz="1200" spc="-1" strike="noStrike">
              <a:latin typeface="Arial"/>
            </a:endParaRPr>
          </a:p>
          <a:p>
            <a:pPr marL="12600" algn="ctr">
              <a:lnSpc>
                <a:spcPts val="2781"/>
              </a:lnSpc>
              <a:spcBef>
                <a:spcPts val="96"/>
              </a:spcBef>
              <a:buNone/>
            </a:pPr>
            <a:r>
              <a:rPr b="0" lang="en-US" sz="1200" spc="-12" strike="noStrike">
                <a:solidFill>
                  <a:srgbClr val="1f2023"/>
                </a:solidFill>
                <a:latin typeface="Times New Roman"/>
              </a:rPr>
              <a:t>[Incluya</a:t>
            </a:r>
            <a:r>
              <a:rPr b="0" lang="en-US" sz="1200" spc="-21" strike="noStrike">
                <a:solidFill>
                  <a:srgbClr val="1f2023"/>
                </a:solidFill>
                <a:latin typeface="Times New Roman"/>
              </a:rPr>
              <a:t> </a:t>
            </a:r>
            <a:r>
              <a:rPr b="0" lang="en-US" sz="1200" spc="-1" strike="noStrike">
                <a:solidFill>
                  <a:srgbClr val="1f2023"/>
                </a:solidFill>
                <a:latin typeface="Times New Roman"/>
              </a:rPr>
              <a:t>cualquier</a:t>
            </a:r>
            <a:r>
              <a:rPr b="0" lang="en-US" sz="1200" spc="12" strike="noStrike">
                <a:solidFill>
                  <a:srgbClr val="1f2023"/>
                </a:solidFill>
                <a:latin typeface="Times New Roman"/>
              </a:rPr>
              <a:t> </a:t>
            </a:r>
            <a:r>
              <a:rPr b="0" lang="en-US" sz="1200" spc="-12" strike="noStrike">
                <a:solidFill>
                  <a:srgbClr val="1f2023"/>
                </a:solidFill>
                <a:latin typeface="Times New Roman"/>
              </a:rPr>
              <a:t>información</a:t>
            </a:r>
            <a:r>
              <a:rPr b="0" lang="en-US" sz="1200" spc="-35" strike="noStrike">
                <a:solidFill>
                  <a:srgbClr val="1f2023"/>
                </a:solidFill>
                <a:latin typeface="Times New Roman"/>
              </a:rPr>
              <a:t> </a:t>
            </a:r>
            <a:r>
              <a:rPr b="0" lang="en-US" sz="1200" spc="-1" strike="noStrike">
                <a:solidFill>
                  <a:srgbClr val="1f2023"/>
                </a:solidFill>
                <a:latin typeface="Times New Roman"/>
              </a:rPr>
              <a:t>de</a:t>
            </a:r>
            <a:r>
              <a:rPr b="0" lang="en-US" sz="1200" spc="4" strike="noStrike">
                <a:solidFill>
                  <a:srgbClr val="1f2023"/>
                </a:solidFill>
                <a:latin typeface="Times New Roman"/>
              </a:rPr>
              <a:t> </a:t>
            </a:r>
            <a:r>
              <a:rPr b="0" lang="en-US" sz="1200" spc="-12" strike="noStrike">
                <a:solidFill>
                  <a:srgbClr val="1f2023"/>
                </a:solidFill>
                <a:latin typeface="Times New Roman"/>
              </a:rPr>
              <a:t>/financiamiento </a:t>
            </a:r>
            <a:r>
              <a:rPr b="0" lang="en-US" sz="1200" spc="-1" strike="noStrike">
                <a:solidFill>
                  <a:srgbClr val="1f2023"/>
                </a:solidFill>
                <a:latin typeface="Times New Roman"/>
              </a:rPr>
              <a:t>y</a:t>
            </a:r>
            <a:r>
              <a:rPr b="0" lang="en-US" sz="1200" spc="-60" strike="noStrike">
                <a:solidFill>
                  <a:srgbClr val="1f2023"/>
                </a:solidFill>
                <a:latin typeface="Times New Roman"/>
              </a:rPr>
              <a:t> </a:t>
            </a:r>
            <a:r>
              <a:rPr b="0" lang="en-US" sz="1200" spc="-1" strike="noStrike">
                <a:solidFill>
                  <a:srgbClr val="1f2023"/>
                </a:solidFill>
                <a:latin typeface="Times New Roman"/>
              </a:rPr>
              <a:t>una</a:t>
            </a:r>
            <a:r>
              <a:rPr b="0" lang="en-US" sz="1200" spc="-12" strike="noStrike">
                <a:solidFill>
                  <a:srgbClr val="1f2023"/>
                </a:solidFill>
                <a:latin typeface="Times New Roman"/>
              </a:rPr>
              <a:t> dirección</a:t>
            </a:r>
            <a:r>
              <a:rPr b="0" lang="en-US" sz="1200" spc="-32" strike="noStrike">
                <a:solidFill>
                  <a:srgbClr val="1f2023"/>
                </a:solidFill>
                <a:latin typeface="Times New Roman"/>
              </a:rPr>
              <a:t> </a:t>
            </a:r>
            <a:r>
              <a:rPr b="0" lang="en-US" sz="1200" spc="-1" strike="noStrike">
                <a:solidFill>
                  <a:srgbClr val="1f2023"/>
                </a:solidFill>
                <a:latin typeface="Times New Roman"/>
              </a:rPr>
              <a:t>de</a:t>
            </a:r>
            <a:r>
              <a:rPr b="0" lang="en-US" sz="1200" spc="-15" strike="noStrike">
                <a:solidFill>
                  <a:srgbClr val="1f2023"/>
                </a:solidFill>
                <a:latin typeface="Times New Roman"/>
              </a:rPr>
              <a:t> </a:t>
            </a:r>
            <a:r>
              <a:rPr b="0" lang="en-US" sz="1200" spc="-1" strike="noStrike">
                <a:solidFill>
                  <a:srgbClr val="1f2023"/>
                </a:solidFill>
                <a:latin typeface="Times New Roman"/>
              </a:rPr>
              <a:t>correspondencia</a:t>
            </a:r>
            <a:r>
              <a:rPr b="0" lang="en-US" sz="1200" spc="-12" strike="noStrike">
                <a:solidFill>
                  <a:srgbClr val="1f2023"/>
                </a:solidFill>
                <a:latin typeface="Times New Roman"/>
              </a:rPr>
              <a:t> completa.]</a:t>
            </a:r>
            <a:endParaRPr b="0" lang="en-US" sz="1200" spc="-1" strike="noStrike">
              <a:latin typeface="Arial"/>
            </a:endParaRPr>
          </a:p>
        </p:txBody>
      </p:sp>
      <p:grpSp>
        <p:nvGrpSpPr>
          <p:cNvPr id="42" name="object 5"/>
          <p:cNvGrpSpPr/>
          <p:nvPr/>
        </p:nvGrpSpPr>
        <p:grpSpPr>
          <a:xfrm>
            <a:off x="0" y="7373160"/>
            <a:ext cx="7772040" cy="2685240"/>
            <a:chOff x="0" y="7373160"/>
            <a:chExt cx="7772040" cy="2685240"/>
          </a:xfrm>
        </p:grpSpPr>
        <p:sp>
          <p:nvSpPr>
            <p:cNvPr id="43" name="object 6"/>
            <p:cNvSpPr/>
            <p:nvPr/>
          </p:nvSpPr>
          <p:spPr>
            <a:xfrm>
              <a:off x="0" y="7638120"/>
              <a:ext cx="7772040" cy="2420280"/>
            </a:xfrm>
            <a:custGeom>
              <a:avLst/>
              <a:gdLst/>
              <a:ahLst/>
              <a:rect l="l" t="t" r="r" b="b"/>
              <a:pathLst>
                <a:path w="7772400" h="2420620">
                  <a:moveTo>
                    <a:pt x="7772400" y="0"/>
                  </a:moveTo>
                  <a:lnTo>
                    <a:pt x="0" y="0"/>
                  </a:lnTo>
                  <a:lnTo>
                    <a:pt x="0" y="2420111"/>
                  </a:lnTo>
                  <a:lnTo>
                    <a:pt x="7772400" y="2420111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5f5f5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" name="object 7"/>
            <p:cNvSpPr/>
            <p:nvPr/>
          </p:nvSpPr>
          <p:spPr>
            <a:xfrm>
              <a:off x="0" y="7638120"/>
              <a:ext cx="7772040" cy="2420280"/>
            </a:xfrm>
            <a:custGeom>
              <a:avLst/>
              <a:gdLst/>
              <a:ahLst/>
              <a:rect l="l" t="t" r="r" b="b"/>
              <a:pathLst>
                <a:path w="7772400" h="2420620">
                  <a:moveTo>
                    <a:pt x="7772400" y="0"/>
                  </a:moveTo>
                  <a:lnTo>
                    <a:pt x="0" y="0"/>
                  </a:lnTo>
                  <a:lnTo>
                    <a:pt x="0" y="2420111"/>
                  </a:lnTo>
                </a:path>
              </a:pathLst>
            </a:custGeom>
            <a:noFill/>
            <a:ln w="12192">
              <a:solidFill>
                <a:srgbClr val="44444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5" name="object 8" descr=""/>
            <p:cNvPicPr/>
            <p:nvPr/>
          </p:nvPicPr>
          <p:blipFill>
            <a:blip r:embed="rId1"/>
            <a:stretch/>
          </p:blipFill>
          <p:spPr>
            <a:xfrm>
              <a:off x="0" y="7519320"/>
              <a:ext cx="2995920" cy="25387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6" name="object 9" descr=""/>
            <p:cNvPicPr/>
            <p:nvPr/>
          </p:nvPicPr>
          <p:blipFill>
            <a:blip r:embed="rId2"/>
            <a:stretch/>
          </p:blipFill>
          <p:spPr>
            <a:xfrm>
              <a:off x="0" y="7635960"/>
              <a:ext cx="2355120" cy="24220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7" name="object 10"/>
            <p:cNvSpPr/>
            <p:nvPr/>
          </p:nvSpPr>
          <p:spPr>
            <a:xfrm>
              <a:off x="0" y="7795080"/>
              <a:ext cx="2187720" cy="2263320"/>
            </a:xfrm>
            <a:custGeom>
              <a:avLst/>
              <a:gdLst/>
              <a:ahLst/>
              <a:rect l="l" t="t" r="r" b="b"/>
              <a:pathLst>
                <a:path w="2188210" h="2263775">
                  <a:moveTo>
                    <a:pt x="0" y="0"/>
                  </a:moveTo>
                  <a:lnTo>
                    <a:pt x="915416" y="1386129"/>
                  </a:lnTo>
                  <a:lnTo>
                    <a:pt x="2187608" y="2263191"/>
                  </a:lnTo>
                </a:path>
              </a:pathLst>
            </a:custGeom>
            <a:noFill/>
            <a:ln w="6096">
              <a:solidFill>
                <a:srgbClr val="ddddd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object 11"/>
            <p:cNvSpPr/>
            <p:nvPr/>
          </p:nvSpPr>
          <p:spPr>
            <a:xfrm>
              <a:off x="0" y="7938360"/>
              <a:ext cx="1996200" cy="2120040"/>
            </a:xfrm>
            <a:custGeom>
              <a:avLst/>
              <a:gdLst/>
              <a:ahLst/>
              <a:rect l="l" t="t" r="r" b="b"/>
              <a:pathLst>
                <a:path w="1996439" h="2120265">
                  <a:moveTo>
                    <a:pt x="0" y="0"/>
                  </a:moveTo>
                  <a:lnTo>
                    <a:pt x="0" y="2119941"/>
                  </a:lnTo>
                  <a:lnTo>
                    <a:pt x="1996305" y="2119941"/>
                  </a:lnTo>
                  <a:lnTo>
                    <a:pt x="904265" y="13678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ddd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object 12"/>
            <p:cNvSpPr/>
            <p:nvPr/>
          </p:nvSpPr>
          <p:spPr>
            <a:xfrm>
              <a:off x="0" y="7938360"/>
              <a:ext cx="1996200" cy="2120040"/>
            </a:xfrm>
            <a:custGeom>
              <a:avLst/>
              <a:gdLst/>
              <a:ahLst/>
              <a:rect l="l" t="t" r="r" b="b"/>
              <a:pathLst>
                <a:path w="1996439" h="2120265">
                  <a:moveTo>
                    <a:pt x="0" y="0"/>
                  </a:moveTo>
                  <a:lnTo>
                    <a:pt x="904265" y="1367847"/>
                  </a:lnTo>
                  <a:lnTo>
                    <a:pt x="1996305" y="2119941"/>
                  </a:lnTo>
                </a:path>
              </a:pathLst>
            </a:custGeom>
            <a:noFill/>
            <a:ln w="12192">
              <a:solidFill>
                <a:srgbClr val="a1a1a1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object 13"/>
            <p:cNvSpPr/>
            <p:nvPr/>
          </p:nvSpPr>
          <p:spPr>
            <a:xfrm>
              <a:off x="0" y="7373160"/>
              <a:ext cx="7772040" cy="264960"/>
            </a:xfrm>
            <a:custGeom>
              <a:avLst/>
              <a:gdLst/>
              <a:ahLst/>
              <a:rect l="l" t="t" r="r" b="b"/>
              <a:pathLst>
                <a:path w="7772400" h="265429">
                  <a:moveTo>
                    <a:pt x="0" y="265176"/>
                  </a:moveTo>
                  <a:lnTo>
                    <a:pt x="7772400" y="265176"/>
                  </a:lnTo>
                  <a:lnTo>
                    <a:pt x="7772400" y="0"/>
                  </a:lnTo>
                  <a:lnTo>
                    <a:pt x="0" y="0"/>
                  </a:lnTo>
                  <a:lnTo>
                    <a:pt x="0" y="265176"/>
                  </a:lnTo>
                  <a:close/>
                </a:path>
              </a:pathLst>
            </a:custGeom>
            <a:solidFill>
              <a:srgbClr val="ddddd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1" name="object 14"/>
          <p:cNvSpPr/>
          <p:nvPr/>
        </p:nvSpPr>
        <p:spPr>
          <a:xfrm>
            <a:off x="972360" y="771120"/>
            <a:ext cx="5800320" cy="66960"/>
          </a:xfrm>
          <a:custGeom>
            <a:avLst/>
            <a:gdLst/>
            <a:ahLst/>
            <a:rect l="l" t="t" r="r" b="b"/>
            <a:pathLst>
              <a:path w="5800725" h="67309">
                <a:moveTo>
                  <a:pt x="5800344" y="0"/>
                </a:moveTo>
                <a:lnTo>
                  <a:pt x="0" y="0"/>
                </a:lnTo>
                <a:lnTo>
                  <a:pt x="0" y="67055"/>
                </a:lnTo>
                <a:lnTo>
                  <a:pt x="5800344" y="67055"/>
                </a:lnTo>
                <a:lnTo>
                  <a:pt x="5800344" y="0"/>
                </a:lnTo>
                <a:close/>
              </a:path>
            </a:pathLst>
          </a:custGeom>
          <a:solidFill>
            <a:srgbClr val="ddddd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object 15"/>
          <p:cNvSpPr/>
          <p:nvPr/>
        </p:nvSpPr>
        <p:spPr>
          <a:xfrm>
            <a:off x="923400" y="4218480"/>
            <a:ext cx="5800320" cy="66960"/>
          </a:xfrm>
          <a:custGeom>
            <a:avLst/>
            <a:gdLst/>
            <a:ahLst/>
            <a:rect l="l" t="t" r="r" b="b"/>
            <a:pathLst>
              <a:path w="5800725" h="67310">
                <a:moveTo>
                  <a:pt x="5800344" y="0"/>
                </a:moveTo>
                <a:lnTo>
                  <a:pt x="0" y="0"/>
                </a:lnTo>
                <a:lnTo>
                  <a:pt x="0" y="67055"/>
                </a:lnTo>
                <a:lnTo>
                  <a:pt x="5800344" y="67055"/>
                </a:lnTo>
                <a:lnTo>
                  <a:pt x="5800344" y="0"/>
                </a:lnTo>
                <a:close/>
              </a:path>
            </a:pathLst>
          </a:custGeom>
          <a:solidFill>
            <a:srgbClr val="ddddd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object 16"/>
          <p:cNvSpPr/>
          <p:nvPr/>
        </p:nvSpPr>
        <p:spPr>
          <a:xfrm>
            <a:off x="0" y="0"/>
            <a:ext cx="7772040" cy="237600"/>
          </a:xfrm>
          <a:custGeom>
            <a:avLst/>
            <a:gdLst/>
            <a:ahLst/>
            <a:rect l="l" t="t" r="r" b="b"/>
            <a:pathLst>
              <a:path w="7772400" h="238125">
                <a:moveTo>
                  <a:pt x="0" y="237744"/>
                </a:moveTo>
                <a:lnTo>
                  <a:pt x="7772400" y="237744"/>
                </a:lnTo>
                <a:lnTo>
                  <a:pt x="7772400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ddddd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2022-05-08T05:37:12Z</dcterms:created>
  <dc:creator/>
  <dc:description/>
  <dc:language>en-US</dc:language>
  <cp:lastModifiedBy/>
  <dcterms:modified xsi:type="dcterms:W3CDTF">2022-05-08T05:37:12Z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