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556500" cy="10693400"/>
  <p:notesSz cx="7556500" cy="106934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UUOQPM+TrebuchetMS" panose="020B0604020202020204"/>
      <p:regular r:id="rId7"/>
    </p:embeddedFont>
    <p:embeddedFont>
      <p:font typeface="WETJWM+ArialUnicodeMS" panose="020B0604020202020204"/>
      <p:regular r:id="rId8"/>
    </p:embeddedFont>
  </p:embeddedFont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7556500" cy="1069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22171" y="3913483"/>
            <a:ext cx="4366552" cy="1212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244"/>
              </a:lnSpc>
              <a:spcBef>
                <a:spcPts val="0"/>
              </a:spcBef>
              <a:spcAft>
                <a:spcPts val="0"/>
              </a:spcAft>
            </a:pPr>
            <a:r>
              <a:rPr sz="6900" spc="138" dirty="0">
                <a:solidFill>
                  <a:srgbClr val="6A7156"/>
                </a:solidFill>
                <a:latin typeface="WETJWM+ArialUnicodeMS"/>
                <a:cs typeface="WETJWM+ArialUnicodeMS"/>
              </a:rPr>
              <a:t>momentos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12110" y="5060936"/>
            <a:ext cx="170631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93"/>
              </a:lnSpc>
              <a:spcBef>
                <a:spcPts val="0"/>
              </a:spcBef>
              <a:spcAft>
                <a:spcPts val="0"/>
              </a:spcAft>
            </a:pPr>
            <a:r>
              <a:rPr sz="2750" dirty="0">
                <a:solidFill>
                  <a:srgbClr val="E7E7E7"/>
                </a:solidFill>
                <a:latin typeface="UUOQPM+TrebuchetMS"/>
                <a:cs typeface="UUOQPM+TrebuchetMS"/>
              </a:rPr>
              <a:t>N</a:t>
            </a:r>
            <a:r>
              <a:rPr sz="2750" spc="-377" dirty="0">
                <a:solidFill>
                  <a:srgbClr val="E7E7E7"/>
                </a:solidFill>
                <a:latin typeface="UUOQPM+TrebuchetMS"/>
                <a:cs typeface="UUOQPM+TrebuchetMS"/>
              </a:rPr>
              <a:t> </a:t>
            </a:r>
            <a:r>
              <a:rPr sz="2750" spc="101" dirty="0" smtClean="0">
                <a:solidFill>
                  <a:srgbClr val="E7E7E7"/>
                </a:solidFill>
                <a:latin typeface="UUOQPM+TrebuchetMS"/>
                <a:cs typeface="UUOQPM+TrebuchetMS"/>
              </a:rPr>
              <a:t>OMB</a:t>
            </a:r>
            <a:r>
              <a:rPr sz="2750" spc="434" dirty="0" smtClean="0">
                <a:solidFill>
                  <a:srgbClr val="E7E7E7"/>
                </a:solidFill>
                <a:latin typeface="UUOQPM+TrebuchetMS"/>
                <a:cs typeface="UUOQPM+TrebuchetMS"/>
              </a:rPr>
              <a:t>RE</a:t>
            </a:r>
            <a:endParaRPr sz="2750" spc="434" dirty="0">
              <a:solidFill>
                <a:srgbClr val="E7E7E7"/>
              </a:solidFill>
              <a:latin typeface="UUOQPM+TrebuchetMS"/>
              <a:cs typeface="UUOQPM+Trebuchet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35654" y="5615544"/>
            <a:ext cx="1006406" cy="2887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73"/>
              </a:lnSpc>
              <a:spcBef>
                <a:spcPts val="0"/>
              </a:spcBef>
              <a:spcAft>
                <a:spcPts val="0"/>
              </a:spcAft>
            </a:pPr>
            <a:r>
              <a:rPr sz="1700" spc="-10" dirty="0">
                <a:solidFill>
                  <a:srgbClr val="E7E7E7"/>
                </a:solidFill>
                <a:latin typeface="UUOQPM+TrebuchetMS"/>
                <a:cs typeface="UUOQPM+TrebuchetMS"/>
              </a:rPr>
              <a:t>Teléfono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UUOQPM+TrebuchetMS</vt:lpstr>
      <vt:lpstr>WETJWM+ArialUnicodeMS</vt:lpstr>
      <vt:lpstr>Theme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lastModifiedBy>Infor03</cp:lastModifiedBy>
  <cp:revision>2</cp:revision>
  <dcterms:modified xsi:type="dcterms:W3CDTF">2022-07-13T10:37:27Z</dcterms:modified>
</cp:coreProperties>
</file>