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Default Extension="fntdata" ContentType="application/x-fontdata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  <p:embeddedFontLst>
    <p:embeddedFont>
      <p:font typeface="Times New Roman" panose="00000000000000000000" pitchFamily="18" charset="1"/>
      <p:regular r:id="rId7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font" Target="fonts/font1.fntdata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770255" y="0"/>
            <a:ext cx="6015355" cy="10692765"/>
            <a:chOff x="770255" y="0"/>
            <a:chExt cx="6015355" cy="10692765"/>
          </a:xfrm>
        </p:grpSpPr>
        <p:pic>
          <p:nvPicPr>
            <p:cNvPr id="3" name="object 3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70255" y="0"/>
              <a:ext cx="6015355" cy="10692383"/>
            </a:xfrm>
            <a:prstGeom prst="rect">
              <a:avLst/>
            </a:prstGeom>
          </p:spPr>
        </p:pic>
        <p:sp>
          <p:nvSpPr>
            <p:cNvPr id="4" name="object 4" descr=""/>
            <p:cNvSpPr/>
            <p:nvPr/>
          </p:nvSpPr>
          <p:spPr>
            <a:xfrm>
              <a:off x="6050280" y="4444999"/>
              <a:ext cx="133985" cy="539750"/>
            </a:xfrm>
            <a:custGeom>
              <a:avLst/>
              <a:gdLst/>
              <a:ahLst/>
              <a:cxnLst/>
              <a:rect l="l" t="t" r="r" b="b"/>
              <a:pathLst>
                <a:path w="133985" h="539750">
                  <a:moveTo>
                    <a:pt x="67310" y="0"/>
                  </a:moveTo>
                  <a:lnTo>
                    <a:pt x="41275" y="5080"/>
                  </a:lnTo>
                  <a:lnTo>
                    <a:pt x="19685" y="19685"/>
                  </a:lnTo>
                  <a:lnTo>
                    <a:pt x="5715" y="41275"/>
                  </a:lnTo>
                  <a:lnTo>
                    <a:pt x="0" y="67310"/>
                  </a:lnTo>
                  <a:lnTo>
                    <a:pt x="5715" y="93980"/>
                  </a:lnTo>
                  <a:lnTo>
                    <a:pt x="19685" y="114935"/>
                  </a:lnTo>
                  <a:lnTo>
                    <a:pt x="41275" y="129539"/>
                  </a:lnTo>
                  <a:lnTo>
                    <a:pt x="67310" y="135255"/>
                  </a:lnTo>
                  <a:lnTo>
                    <a:pt x="93345" y="129539"/>
                  </a:lnTo>
                  <a:lnTo>
                    <a:pt x="114300" y="114935"/>
                  </a:lnTo>
                  <a:lnTo>
                    <a:pt x="128905" y="93980"/>
                  </a:lnTo>
                  <a:lnTo>
                    <a:pt x="133985" y="67310"/>
                  </a:lnTo>
                  <a:lnTo>
                    <a:pt x="128905" y="41275"/>
                  </a:lnTo>
                  <a:lnTo>
                    <a:pt x="114300" y="19685"/>
                  </a:lnTo>
                  <a:lnTo>
                    <a:pt x="93345" y="5080"/>
                  </a:lnTo>
                  <a:lnTo>
                    <a:pt x="67310" y="0"/>
                  </a:lnTo>
                  <a:close/>
                </a:path>
                <a:path w="133985" h="539750">
                  <a:moveTo>
                    <a:pt x="67310" y="405130"/>
                  </a:moveTo>
                  <a:lnTo>
                    <a:pt x="41275" y="410210"/>
                  </a:lnTo>
                  <a:lnTo>
                    <a:pt x="19685" y="424814"/>
                  </a:lnTo>
                  <a:lnTo>
                    <a:pt x="5715" y="446405"/>
                  </a:lnTo>
                  <a:lnTo>
                    <a:pt x="0" y="472439"/>
                  </a:lnTo>
                  <a:lnTo>
                    <a:pt x="5715" y="499110"/>
                  </a:lnTo>
                  <a:lnTo>
                    <a:pt x="19685" y="520064"/>
                  </a:lnTo>
                  <a:lnTo>
                    <a:pt x="41275" y="534670"/>
                  </a:lnTo>
                  <a:lnTo>
                    <a:pt x="67310" y="539750"/>
                  </a:lnTo>
                  <a:lnTo>
                    <a:pt x="93345" y="534670"/>
                  </a:lnTo>
                  <a:lnTo>
                    <a:pt x="114300" y="520064"/>
                  </a:lnTo>
                  <a:lnTo>
                    <a:pt x="128905" y="499110"/>
                  </a:lnTo>
                  <a:lnTo>
                    <a:pt x="133985" y="472439"/>
                  </a:lnTo>
                  <a:lnTo>
                    <a:pt x="128905" y="446405"/>
                  </a:lnTo>
                  <a:lnTo>
                    <a:pt x="114300" y="424814"/>
                  </a:lnTo>
                  <a:lnTo>
                    <a:pt x="93345" y="410210"/>
                  </a:lnTo>
                  <a:lnTo>
                    <a:pt x="67310" y="405130"/>
                  </a:lnTo>
                  <a:close/>
                </a:path>
                <a:path w="133985" h="539750">
                  <a:moveTo>
                    <a:pt x="67310" y="202564"/>
                  </a:moveTo>
                  <a:lnTo>
                    <a:pt x="41275" y="207645"/>
                  </a:lnTo>
                  <a:lnTo>
                    <a:pt x="19685" y="222250"/>
                  </a:lnTo>
                  <a:lnTo>
                    <a:pt x="5715" y="243839"/>
                  </a:lnTo>
                  <a:lnTo>
                    <a:pt x="0" y="269875"/>
                  </a:lnTo>
                  <a:lnTo>
                    <a:pt x="5715" y="296545"/>
                  </a:lnTo>
                  <a:lnTo>
                    <a:pt x="19685" y="317500"/>
                  </a:lnTo>
                  <a:lnTo>
                    <a:pt x="41275" y="332105"/>
                  </a:lnTo>
                  <a:lnTo>
                    <a:pt x="67310" y="337820"/>
                  </a:lnTo>
                  <a:lnTo>
                    <a:pt x="93345" y="332105"/>
                  </a:lnTo>
                  <a:lnTo>
                    <a:pt x="114300" y="317500"/>
                  </a:lnTo>
                  <a:lnTo>
                    <a:pt x="128905" y="296545"/>
                  </a:lnTo>
                  <a:lnTo>
                    <a:pt x="133985" y="269875"/>
                  </a:lnTo>
                  <a:lnTo>
                    <a:pt x="128905" y="243839"/>
                  </a:lnTo>
                  <a:lnTo>
                    <a:pt x="114300" y="222250"/>
                  </a:lnTo>
                  <a:lnTo>
                    <a:pt x="93345" y="207645"/>
                  </a:lnTo>
                  <a:lnTo>
                    <a:pt x="67310" y="20256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5433059" y="1096009"/>
              <a:ext cx="751840" cy="8980170"/>
            </a:xfrm>
            <a:custGeom>
              <a:avLst/>
              <a:gdLst/>
              <a:ahLst/>
              <a:cxnLst/>
              <a:rect l="l" t="t" r="r" b="b"/>
              <a:pathLst>
                <a:path w="751839" h="8980170">
                  <a:moveTo>
                    <a:pt x="0" y="0"/>
                  </a:moveTo>
                  <a:lnTo>
                    <a:pt x="751839" y="0"/>
                  </a:lnTo>
                </a:path>
                <a:path w="751839" h="8980170">
                  <a:moveTo>
                    <a:pt x="0" y="8980170"/>
                  </a:moveTo>
                  <a:lnTo>
                    <a:pt x="751839" y="8980170"/>
                  </a:lnTo>
                </a:path>
              </a:pathLst>
            </a:custGeom>
            <a:ln w="33985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6184264" y="9044940"/>
              <a:ext cx="0" cy="1047115"/>
            </a:xfrm>
            <a:custGeom>
              <a:avLst/>
              <a:gdLst/>
              <a:ahLst/>
              <a:cxnLst/>
              <a:rect l="l" t="t" r="r" b="b"/>
              <a:pathLst>
                <a:path w="0" h="1047115">
                  <a:moveTo>
                    <a:pt x="0" y="1047115"/>
                  </a:moveTo>
                  <a:lnTo>
                    <a:pt x="0" y="0"/>
                  </a:lnTo>
                </a:path>
              </a:pathLst>
            </a:custGeom>
            <a:ln w="33399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539739" y="7071359"/>
              <a:ext cx="725804" cy="445769"/>
            </a:xfrm>
            <a:prstGeom prst="rect">
              <a:avLst/>
            </a:prstGeom>
          </p:spPr>
        </p:pic>
        <p:pic>
          <p:nvPicPr>
            <p:cNvPr id="8" name="object 8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914264" y="477519"/>
              <a:ext cx="1372869" cy="606425"/>
            </a:xfrm>
            <a:prstGeom prst="rect">
              <a:avLst/>
            </a:prstGeom>
          </p:spPr>
        </p:pic>
        <p:sp>
          <p:nvSpPr>
            <p:cNvPr id="9" name="object 9" descr=""/>
            <p:cNvSpPr/>
            <p:nvPr/>
          </p:nvSpPr>
          <p:spPr>
            <a:xfrm>
              <a:off x="1379855" y="4444999"/>
              <a:ext cx="0" cy="5428615"/>
            </a:xfrm>
            <a:custGeom>
              <a:avLst/>
              <a:gdLst/>
              <a:ahLst/>
              <a:cxnLst/>
              <a:rect l="l" t="t" r="r" b="b"/>
              <a:pathLst>
                <a:path w="0" h="5428615">
                  <a:moveTo>
                    <a:pt x="0" y="0"/>
                  </a:moveTo>
                  <a:lnTo>
                    <a:pt x="0" y="5428615"/>
                  </a:lnTo>
                </a:path>
              </a:pathLst>
            </a:custGeom>
            <a:ln w="16704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46200" y="9869169"/>
              <a:ext cx="67309" cy="67310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205230" y="2104389"/>
              <a:ext cx="2252980" cy="1190625"/>
            </a:xfrm>
            <a:prstGeom prst="rect">
              <a:avLst/>
            </a:prstGeom>
          </p:spPr>
        </p:pic>
        <p:pic>
          <p:nvPicPr>
            <p:cNvPr id="12" name="object 12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185545" y="2685414"/>
              <a:ext cx="2418714" cy="1199515"/>
            </a:xfrm>
            <a:prstGeom prst="rect">
              <a:avLst/>
            </a:prstGeom>
          </p:spPr>
        </p:pic>
        <p:pic>
          <p:nvPicPr>
            <p:cNvPr id="13" name="object 13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1454785" y="9675494"/>
              <a:ext cx="1395730" cy="536574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5300980" y="7447915"/>
              <a:ext cx="982345" cy="44386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2022-05-08T05:37:28Z</dcterms:created>
  <dcterms:modified xsi:type="dcterms:W3CDTF">2022-05-08T05:37:28Z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</Properties>
</file>