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1E1ACC-6233-4055-8158-1EB23E7BC52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60CB69-5EEB-4A08-96CC-B3AAFF07FF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C4BD3F-3C08-47A6-8D8E-419F6847D75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32DAA2-CCCD-4579-896C-05AC7077642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9FEECD-B44E-459E-868F-21D2BCCCB3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862621-9E90-4F2A-940E-76D7910BB48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CE34FD-C7E8-4E38-90D3-EAC309BB20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261696-1563-4CC6-92D9-CDB452815C9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13680" y="3322800"/>
            <a:ext cx="414468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F175A5-807B-42EC-8094-568F48BB82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ECDF82-3108-4689-AFC8-6034CCC5DF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8B48F9-E862-4D30-83FF-06ACF65643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6882D0-4377-4721-BF90-3C343436A6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388F0EE-024C-4F3D-B202-C1FC6CB82BB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3680" y="3322800"/>
            <a:ext cx="41446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Aesthetic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576080" y="8390160"/>
            <a:ext cx="2048760" cy="102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7000"/>
              </a:lnSpc>
              <a:spcBef>
                <a:spcPts val="51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2022-07-29T05:34:25Z</dcterms:created>
  <dc:creator/>
  <dc:description/>
  <dc:language>en-US</dc:language>
  <cp:lastModifiedBy/>
  <dcterms:modified xsi:type="dcterms:W3CDTF">2022-07-29T05:34:25Z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