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6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362" y="2807335"/>
            <a:ext cx="7313675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2633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Artes</a:t>
            </a:r>
          </a:p>
          <a:p>
            <a:pPr marL="2426335">
              <a:lnSpc>
                <a:spcPct val="100000"/>
              </a:lnSpc>
              <a:spcBef>
                <a:spcPts val="2270"/>
              </a:spcBef>
            </a:pPr>
            <a:r>
              <a:rPr dirty="0" u="sng" sz="14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https://www.superportadas.com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2022-05-08T05:44:57Z</dcterms:created>
  <dcterms:modified xsi:type="dcterms:W3CDTF">2022-05-08T05:44:57Z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