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DE62CE-ADBC-4AD3-925C-8D2D5642FBC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D8C121-4062-4095-A2BF-D03701EB9E0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425067-B1BD-4088-BEBD-1B6ABA2E81C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876059-5993-4197-AAFC-E6C5AABC3E0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3FE509-E35F-4BFD-93EE-9B21BB20013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B64CAA-32AA-4179-85A9-ED991DF8E4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792697-322A-4681-AF79-5A340FE6789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179E03-5E75-4A58-AE71-F3F77172DB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77CF7A-D700-4489-B0FE-19D58326BB1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A58885-FE1C-42C8-B7A6-29F3089105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60D358-A5FE-46BC-9896-7914900269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25717E-E257-43D7-A602-03AB9764107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8CA72EB-B17D-49AC-9CAD-B96F3381F07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2094480" y="6176520"/>
            <a:ext cx="3583080" cy="146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Español</a:t>
            </a:r>
            <a:endParaRPr b="0" lang="en-US" sz="7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4742640" y="8171640"/>
            <a:ext cx="2486880" cy="739440"/>
          </a:xfrm>
          <a:prstGeom prst="rect">
            <a:avLst/>
          </a:prstGeom>
          <a:solidFill>
            <a:srgbClr val="ffffff"/>
          </a:solidFill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6480" bIns="0" anchor="t">
            <a:spAutoFit/>
          </a:bodyPr>
          <a:p>
            <a:pPr>
              <a:lnSpc>
                <a:spcPct val="100000"/>
              </a:lnSpc>
              <a:spcBef>
                <a:spcPts val="51"/>
              </a:spcBef>
              <a:buNone/>
            </a:pPr>
            <a:endParaRPr b="0" lang="en-US" sz="1100" spc="-1" strike="noStrike">
              <a:latin typeface="Arial"/>
            </a:endParaRPr>
          </a:p>
          <a:p>
            <a:pPr marL="245880" indent="33120" algn="just">
              <a:lnSpc>
                <a:spcPct val="169000"/>
              </a:lnSpc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2022-07-29T05:14:37Z</dcterms:created>
  <dc:creator/>
  <dc:description/>
  <dc:language>en-US</dc:language>
  <cp:lastModifiedBy/>
  <dcterms:modified xsi:type="dcterms:W3CDTF">2022-07-29T05:14:37Z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