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A73D64-4DC6-4FCC-83BE-351D7BF449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B73A11-1446-4DCC-88F1-934E1EAD024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6AF7AA-9392-4F44-840A-A39039DD9DB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1396A7-3511-43F6-B50F-0F2B59E955E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3E4E4A-E030-42CB-A41F-2992A23C88F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A709A9-C6FA-468A-A5BD-A4F96ED5816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91DBDF-D7C0-48B0-9160-2ACCE3B308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C52269-1137-47E0-BEAA-7B0E6AEFEA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22680" y="2210040"/>
            <a:ext cx="4126680" cy="70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B8D162-B91A-4AAC-978C-CCB8E06848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21500C-0F1E-4CCA-8E24-C2BA51AB89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DFAB32-8041-4E80-9E4D-F91096AD22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025C1C-EF2E-4CCC-BADC-44253593F5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435DCDB-0DE3-4714-A318-D07D1599145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22680" y="2210040"/>
            <a:ext cx="4126680" cy="1681200"/>
          </a:xfrm>
          <a:prstGeom prst="rect">
            <a:avLst/>
          </a:prstGeom>
          <a:noFill/>
          <a:ln w="0">
            <a:noFill/>
          </a:ln>
        </p:spPr>
        <p:txBody>
          <a:bodyPr lIns="0" rIns="0" tIns="1800" bIns="0" anchor="t">
            <a:noAutofit/>
          </a:bodyPr>
          <a:p>
            <a:pPr marL="740880" indent="-729000">
              <a:lnSpc>
                <a:spcPts val="595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Programación didáctica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905560" y="3859560"/>
            <a:ext cx="195984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2878200" y="7648920"/>
            <a:ext cx="1830960" cy="102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77876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Nombres: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ts val="2211"/>
              </a:lnSpc>
              <a:spcBef>
                <a:spcPts val="54"/>
              </a:spcBef>
              <a:buNone/>
              <a:tabLst>
                <a:tab algn="l" pos="1778760"/>
                <a:tab algn="l" pos="18180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Apellidos: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2022-07-29T06:03:17Z</dcterms:created>
  <dc:creator/>
  <dc:description/>
  <dc:language>en-US</dc:language>
  <cp:lastModifiedBy/>
  <dcterms:modified xsi:type="dcterms:W3CDTF">2022-07-29T06:03:17Z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