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Times New Roman" panose="00000000000000000000" pitchFamily="18" charset="1"/>
      <p:regular r:id="rId7"/>
    </p:embeddedFont>
    <p:embeddedFont>
      <p:font typeface="Verdana" panose="00000000000000000000" pitchFamily="34" charset="1"/>
      <p:regular r:id="rId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2A0804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2A0804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2A0804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44" y="0"/>
            <a:ext cx="7547609" cy="10674985"/>
          </a:xfrm>
          <a:custGeom>
            <a:avLst/>
            <a:gdLst/>
            <a:ahLst/>
            <a:cxnLst/>
            <a:rect l="l" t="t" r="r" b="b"/>
            <a:pathLst>
              <a:path w="7547609" h="10674985">
                <a:moveTo>
                  <a:pt x="7547609" y="0"/>
                </a:moveTo>
                <a:lnTo>
                  <a:pt x="0" y="0"/>
                </a:lnTo>
                <a:lnTo>
                  <a:pt x="0" y="10674985"/>
                </a:lnTo>
                <a:lnTo>
                  <a:pt x="7547609" y="10674985"/>
                </a:lnTo>
                <a:lnTo>
                  <a:pt x="7547609" y="0"/>
                </a:lnTo>
                <a:close/>
              </a:path>
            </a:pathLst>
          </a:custGeom>
          <a:solidFill>
            <a:srgbClr val="EEAE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444" y="1420494"/>
            <a:ext cx="1607820" cy="2518410"/>
          </a:xfrm>
          <a:custGeom>
            <a:avLst/>
            <a:gdLst/>
            <a:ahLst/>
            <a:cxnLst/>
            <a:rect l="l" t="t" r="r" b="b"/>
            <a:pathLst>
              <a:path w="1607820" h="2518410">
                <a:moveTo>
                  <a:pt x="0" y="0"/>
                </a:moveTo>
                <a:lnTo>
                  <a:pt x="0" y="2518410"/>
                </a:lnTo>
                <a:lnTo>
                  <a:pt x="10160" y="2516505"/>
                </a:lnTo>
                <a:lnTo>
                  <a:pt x="64770" y="2497455"/>
                </a:lnTo>
                <a:lnTo>
                  <a:pt x="117475" y="2468880"/>
                </a:lnTo>
                <a:lnTo>
                  <a:pt x="167640" y="2432685"/>
                </a:lnTo>
                <a:lnTo>
                  <a:pt x="215265" y="2388870"/>
                </a:lnTo>
                <a:lnTo>
                  <a:pt x="260984" y="2338705"/>
                </a:lnTo>
                <a:lnTo>
                  <a:pt x="304800" y="2282825"/>
                </a:lnTo>
                <a:lnTo>
                  <a:pt x="347345" y="2222500"/>
                </a:lnTo>
                <a:lnTo>
                  <a:pt x="389255" y="2159000"/>
                </a:lnTo>
                <a:lnTo>
                  <a:pt x="409575" y="2125980"/>
                </a:lnTo>
                <a:lnTo>
                  <a:pt x="429259" y="2092960"/>
                </a:lnTo>
                <a:lnTo>
                  <a:pt x="449580" y="2058670"/>
                </a:lnTo>
                <a:lnTo>
                  <a:pt x="488950" y="1990090"/>
                </a:lnTo>
                <a:lnTo>
                  <a:pt x="547370" y="1887220"/>
                </a:lnTo>
                <a:lnTo>
                  <a:pt x="566420" y="1852930"/>
                </a:lnTo>
                <a:lnTo>
                  <a:pt x="586105" y="1819275"/>
                </a:lnTo>
                <a:lnTo>
                  <a:pt x="605790" y="1786255"/>
                </a:lnTo>
                <a:lnTo>
                  <a:pt x="645160" y="1722120"/>
                </a:lnTo>
                <a:lnTo>
                  <a:pt x="685165" y="1661160"/>
                </a:lnTo>
                <a:lnTo>
                  <a:pt x="725805" y="1604645"/>
                </a:lnTo>
                <a:lnTo>
                  <a:pt x="767715" y="1553845"/>
                </a:lnTo>
                <a:lnTo>
                  <a:pt x="810895" y="1508760"/>
                </a:lnTo>
                <a:lnTo>
                  <a:pt x="855345" y="1470660"/>
                </a:lnTo>
                <a:lnTo>
                  <a:pt x="902335" y="1441450"/>
                </a:lnTo>
                <a:lnTo>
                  <a:pt x="975360" y="1407160"/>
                </a:lnTo>
                <a:lnTo>
                  <a:pt x="1022985" y="1383665"/>
                </a:lnTo>
                <a:lnTo>
                  <a:pt x="1069340" y="1358900"/>
                </a:lnTo>
                <a:lnTo>
                  <a:pt x="1113790" y="1333500"/>
                </a:lnTo>
                <a:lnTo>
                  <a:pt x="1156335" y="1306195"/>
                </a:lnTo>
                <a:lnTo>
                  <a:pt x="1196975" y="1278255"/>
                </a:lnTo>
                <a:lnTo>
                  <a:pt x="1236345" y="1249045"/>
                </a:lnTo>
                <a:lnTo>
                  <a:pt x="1273810" y="1218565"/>
                </a:lnTo>
                <a:lnTo>
                  <a:pt x="1309370" y="1187450"/>
                </a:lnTo>
                <a:lnTo>
                  <a:pt x="1343025" y="1155700"/>
                </a:lnTo>
                <a:lnTo>
                  <a:pt x="1375410" y="1122680"/>
                </a:lnTo>
                <a:lnTo>
                  <a:pt x="1405255" y="1089660"/>
                </a:lnTo>
                <a:lnTo>
                  <a:pt x="1433195" y="1055370"/>
                </a:lnTo>
                <a:lnTo>
                  <a:pt x="1459230" y="1020445"/>
                </a:lnTo>
                <a:lnTo>
                  <a:pt x="1483360" y="985520"/>
                </a:lnTo>
                <a:lnTo>
                  <a:pt x="1505585" y="949960"/>
                </a:lnTo>
                <a:lnTo>
                  <a:pt x="1525270" y="913765"/>
                </a:lnTo>
                <a:lnTo>
                  <a:pt x="1543050" y="876935"/>
                </a:lnTo>
                <a:lnTo>
                  <a:pt x="1558925" y="840105"/>
                </a:lnTo>
                <a:lnTo>
                  <a:pt x="1572895" y="803275"/>
                </a:lnTo>
                <a:lnTo>
                  <a:pt x="1584325" y="765810"/>
                </a:lnTo>
                <a:lnTo>
                  <a:pt x="1600200" y="691515"/>
                </a:lnTo>
                <a:lnTo>
                  <a:pt x="1607820" y="616585"/>
                </a:lnTo>
                <a:lnTo>
                  <a:pt x="1607820" y="579120"/>
                </a:lnTo>
                <a:lnTo>
                  <a:pt x="1600835" y="505460"/>
                </a:lnTo>
                <a:lnTo>
                  <a:pt x="1583690" y="433070"/>
                </a:lnTo>
                <a:lnTo>
                  <a:pt x="1557655" y="362585"/>
                </a:lnTo>
                <a:lnTo>
                  <a:pt x="1540510" y="327660"/>
                </a:lnTo>
                <a:lnTo>
                  <a:pt x="1520825" y="293370"/>
                </a:lnTo>
                <a:lnTo>
                  <a:pt x="1497965" y="260350"/>
                </a:lnTo>
                <a:lnTo>
                  <a:pt x="1484630" y="242570"/>
                </a:lnTo>
                <a:lnTo>
                  <a:pt x="554355" y="242570"/>
                </a:lnTo>
                <a:lnTo>
                  <a:pt x="525145" y="240665"/>
                </a:lnTo>
                <a:lnTo>
                  <a:pt x="462280" y="229235"/>
                </a:lnTo>
                <a:lnTo>
                  <a:pt x="393700" y="207645"/>
                </a:lnTo>
                <a:lnTo>
                  <a:pt x="356870" y="192405"/>
                </a:lnTo>
                <a:lnTo>
                  <a:pt x="318770" y="174625"/>
                </a:lnTo>
                <a:lnTo>
                  <a:pt x="278130" y="153035"/>
                </a:lnTo>
                <a:lnTo>
                  <a:pt x="236219" y="128905"/>
                </a:lnTo>
                <a:lnTo>
                  <a:pt x="191770" y="100965"/>
                </a:lnTo>
                <a:lnTo>
                  <a:pt x="146050" y="69215"/>
                </a:lnTo>
                <a:lnTo>
                  <a:pt x="115570" y="49530"/>
                </a:lnTo>
                <a:lnTo>
                  <a:pt x="84455" y="32385"/>
                </a:lnTo>
                <a:lnTo>
                  <a:pt x="52705" y="17780"/>
                </a:lnTo>
                <a:lnTo>
                  <a:pt x="19684" y="5715"/>
                </a:lnTo>
                <a:lnTo>
                  <a:pt x="0" y="0"/>
                </a:lnTo>
                <a:close/>
              </a:path>
              <a:path w="1607820" h="2518410">
                <a:moveTo>
                  <a:pt x="1110615" y="5715"/>
                </a:moveTo>
                <a:lnTo>
                  <a:pt x="1068705" y="9525"/>
                </a:lnTo>
                <a:lnTo>
                  <a:pt x="1028700" y="20320"/>
                </a:lnTo>
                <a:lnTo>
                  <a:pt x="991235" y="36830"/>
                </a:lnTo>
                <a:lnTo>
                  <a:pt x="954405" y="57785"/>
                </a:lnTo>
                <a:lnTo>
                  <a:pt x="918845" y="81915"/>
                </a:lnTo>
                <a:lnTo>
                  <a:pt x="846455" y="134620"/>
                </a:lnTo>
                <a:lnTo>
                  <a:pt x="828040" y="147955"/>
                </a:lnTo>
                <a:lnTo>
                  <a:pt x="789305" y="173990"/>
                </a:lnTo>
                <a:lnTo>
                  <a:pt x="748665" y="196850"/>
                </a:lnTo>
                <a:lnTo>
                  <a:pt x="705485" y="216535"/>
                </a:lnTo>
                <a:lnTo>
                  <a:pt x="659130" y="231775"/>
                </a:lnTo>
                <a:lnTo>
                  <a:pt x="608965" y="240665"/>
                </a:lnTo>
                <a:lnTo>
                  <a:pt x="582295" y="242570"/>
                </a:lnTo>
                <a:lnTo>
                  <a:pt x="1484630" y="242570"/>
                </a:lnTo>
                <a:lnTo>
                  <a:pt x="1445895" y="195580"/>
                </a:lnTo>
                <a:lnTo>
                  <a:pt x="1415415" y="165100"/>
                </a:lnTo>
                <a:lnTo>
                  <a:pt x="1382395" y="134620"/>
                </a:lnTo>
                <a:lnTo>
                  <a:pt x="1346200" y="105410"/>
                </a:lnTo>
                <a:lnTo>
                  <a:pt x="1315085" y="83185"/>
                </a:lnTo>
                <a:lnTo>
                  <a:pt x="1257300" y="46990"/>
                </a:lnTo>
                <a:lnTo>
                  <a:pt x="1204595" y="23495"/>
                </a:lnTo>
                <a:lnTo>
                  <a:pt x="1155700" y="10160"/>
                </a:lnTo>
                <a:lnTo>
                  <a:pt x="1132840" y="6985"/>
                </a:lnTo>
                <a:lnTo>
                  <a:pt x="1110615" y="5715"/>
                </a:lnTo>
                <a:close/>
              </a:path>
            </a:pathLst>
          </a:custGeom>
          <a:solidFill>
            <a:srgbClr val="A26C40">
              <a:alpha val="54901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44" y="0"/>
            <a:ext cx="7547609" cy="106749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7948" y="2621356"/>
            <a:ext cx="3800602" cy="871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rgbClr val="2A0804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7948" y="2621356"/>
            <a:ext cx="3622040" cy="87121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/>
              <a:t>Asignatura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19708" y="7005700"/>
            <a:ext cx="1527810" cy="134874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ct val="119600"/>
              </a:lnSpc>
              <a:spcBef>
                <a:spcPts val="185"/>
              </a:spcBef>
              <a:tabLst>
                <a:tab pos="1158875" algn="l"/>
                <a:tab pos="1405890" algn="l"/>
              </a:tabLst>
            </a:pPr>
            <a:r>
              <a:rPr dirty="0" sz="2400" spc="-350">
                <a:solidFill>
                  <a:srgbClr val="2A0804"/>
                </a:solidFill>
                <a:latin typeface="Verdana"/>
                <a:cs typeface="Verdana"/>
              </a:rPr>
              <a:t>Nombre</a:t>
            </a:r>
            <a:r>
              <a:rPr dirty="0" sz="2400">
                <a:solidFill>
                  <a:srgbClr val="2A0804"/>
                </a:solidFill>
                <a:latin typeface="Verdana"/>
                <a:cs typeface="Verdana"/>
              </a:rPr>
              <a:t>	</a:t>
            </a:r>
            <a:r>
              <a:rPr dirty="0" sz="2400" spc="-50">
                <a:solidFill>
                  <a:srgbClr val="2A0804"/>
                </a:solidFill>
                <a:latin typeface="Verdana"/>
                <a:cs typeface="Verdana"/>
              </a:rPr>
              <a:t>: </a:t>
            </a:r>
            <a:r>
              <a:rPr dirty="0" sz="2400" spc="-25">
                <a:solidFill>
                  <a:srgbClr val="2A0804"/>
                </a:solidFill>
                <a:latin typeface="Verdana"/>
                <a:cs typeface="Verdana"/>
              </a:rPr>
              <a:t>Dirección</a:t>
            </a:r>
            <a:r>
              <a:rPr dirty="0" sz="2400">
                <a:solidFill>
                  <a:srgbClr val="2A0804"/>
                </a:solidFill>
                <a:latin typeface="Verdana"/>
                <a:cs typeface="Verdana"/>
              </a:rPr>
              <a:t>	</a:t>
            </a:r>
            <a:r>
              <a:rPr dirty="0" sz="2400" spc="-275">
                <a:solidFill>
                  <a:srgbClr val="2A0804"/>
                </a:solidFill>
                <a:latin typeface="Verdana"/>
                <a:cs typeface="Verdana"/>
              </a:rPr>
              <a:t>: </a:t>
            </a:r>
            <a:r>
              <a:rPr dirty="0" sz="2400" spc="-95">
                <a:solidFill>
                  <a:srgbClr val="2A0804"/>
                </a:solidFill>
                <a:latin typeface="Verdana"/>
                <a:cs typeface="Verdana"/>
              </a:rPr>
              <a:t>Teléfono</a:t>
            </a:r>
            <a:r>
              <a:rPr dirty="0" sz="2400" spc="-5">
                <a:solidFill>
                  <a:srgbClr val="2A0804"/>
                </a:solidFill>
                <a:latin typeface="Verdana"/>
                <a:cs typeface="Verdana"/>
              </a:rPr>
              <a:t> </a:t>
            </a:r>
            <a:r>
              <a:rPr dirty="0" sz="2400" spc="-60">
                <a:solidFill>
                  <a:srgbClr val="2A0804"/>
                </a:solidFill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213605" y="7963280"/>
            <a:ext cx="10033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5">
                <a:solidFill>
                  <a:srgbClr val="2A0804"/>
                </a:solidFill>
                <a:latin typeface="Verdana"/>
                <a:cs typeface="Verdana"/>
              </a:rPr>
              <a:t>Curso</a:t>
            </a:r>
            <a:r>
              <a:rPr dirty="0" sz="2400" spc="-180">
                <a:solidFill>
                  <a:srgbClr val="2A0804"/>
                </a:solidFill>
                <a:latin typeface="Verdana"/>
                <a:cs typeface="Verdana"/>
              </a:rPr>
              <a:t> </a:t>
            </a:r>
            <a:r>
              <a:rPr dirty="0" sz="2400" spc="-165">
                <a:solidFill>
                  <a:srgbClr val="2A0804"/>
                </a:solidFill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2022-05-08T07:23:41Z</dcterms:created>
  <dcterms:modified xsi:type="dcterms:W3CDTF">2022-05-08T07:23:41Z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