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EF49B2-A075-403B-859B-EC6F5BD34DC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90800" y="4130640"/>
            <a:ext cx="3790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407177-4750-4A54-A154-CC0B79C8E29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90800" y="4130640"/>
            <a:ext cx="3790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6C9FAF-2A6C-469E-83EF-E56A3112934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90800" y="4130640"/>
            <a:ext cx="3790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A03596-7974-4EBF-BE20-CD2FF45CD88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90800" y="4130640"/>
            <a:ext cx="3790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11D5CE-0233-4003-AA41-C9B57CE5FD0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90800" y="4130640"/>
            <a:ext cx="3790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971E46-85D3-4057-AFEC-D03DB97C15D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90800" y="4130640"/>
            <a:ext cx="3790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626A42-2D41-40ED-A2A6-D03DC284159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90800" y="4130640"/>
            <a:ext cx="3790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12C2D8-30B1-46D1-9488-E792209CDE0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90800" y="4130640"/>
            <a:ext cx="3790440" cy="68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F3105C-E473-4B0B-9EEE-F8A4EC79010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90800" y="4130640"/>
            <a:ext cx="3790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417E6D-5BF0-4026-A2A3-9EBF179ACD0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90800" y="4130640"/>
            <a:ext cx="3790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C48288-B67E-4AFF-9FE1-98929BFFF78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90800" y="4130640"/>
            <a:ext cx="3790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48D36C-3301-42F0-BCB8-3D01FFB6763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90800" y="4130640"/>
            <a:ext cx="3790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B40600B-2247-422E-A7FE-B04CF5696A1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90800" y="4130640"/>
            <a:ext cx="37904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252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313d4f"/>
                </a:solidFill>
                <a:latin typeface="Arial"/>
              </a:rPr>
              <a:t>Ensayos</a:t>
            </a:r>
            <a:endParaRPr b="0" lang="en-US" sz="7200" spc="-1" strike="noStrike">
              <a:latin typeface="Calibri"/>
            </a:endParaRPr>
          </a:p>
          <a:p>
            <a:pPr marL="4320" algn="ctr">
              <a:lnSpc>
                <a:spcPct val="100000"/>
              </a:lnSpc>
              <a:spcBef>
                <a:spcPts val="1514"/>
              </a:spcBef>
              <a:buNone/>
            </a:pPr>
            <a:r>
              <a:rPr b="0" lang="en-US" sz="1100" spc="-12" strike="noStrike">
                <a:solidFill>
                  <a:srgbClr val="313d4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13d4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666880" y="8476560"/>
            <a:ext cx="2420280" cy="2023920"/>
          </a:xfrm>
          <a:prstGeom prst="rect">
            <a:avLst/>
          </a:prstGeom>
          <a:solidFill>
            <a:srgbClr val="ffffff"/>
          </a:solidFill>
          <a:ln w="12192">
            <a:solidFill>
              <a:srgbClr val="e7e6e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98280" algn="just">
              <a:lnSpc>
                <a:spcPct val="171000"/>
              </a:lnSpc>
              <a:spcBef>
                <a:spcPts val="164"/>
              </a:spcBef>
              <a:buNone/>
              <a:tabLst>
                <a:tab algn="l" pos="2054880"/>
                <a:tab algn="l" pos="2122200"/>
              </a:tabLst>
            </a:pPr>
            <a:r>
              <a:rPr b="0" lang="en-US" sz="1100" spc="-1" strike="noStrike">
                <a:solidFill>
                  <a:srgbClr val="313d4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13d4f"/>
                </a:solidFill>
                <a:uFill>
                  <a:solidFill>
                    <a:srgbClr val="303c4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13d4f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313d4f"/>
                </a:solidFill>
                <a:uFill>
                  <a:solidFill>
                    <a:srgbClr val="303c4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13d4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13d4f"/>
                </a:solidFill>
                <a:uFill>
                  <a:solidFill>
                    <a:srgbClr val="303c4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13d4f"/>
                </a:solidFill>
                <a:uFill>
                  <a:solidFill>
                    <a:srgbClr val="303c4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3d4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2022-07-29T03:12:30Z</dcterms:created>
  <dc:creator/>
  <dc:description/>
  <dc:language>en-US</dc:language>
  <cp:lastModifiedBy/>
  <dcterms:modified xsi:type="dcterms:W3CDTF">2022-07-29T03:12:30Z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