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836E89-1FA5-46D8-A11B-DF32989B9D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675840-4F17-44C2-960B-40C16F67C0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F44DFA-6050-4181-A6DA-8A118F40066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521D27-A8B4-46AF-B345-66D1FA0E0F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DE19B8-983F-4101-B94B-6B1059B0ED6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39BCA-8083-4FF1-A26D-92B793EF4D9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540E01-1DE0-4C1D-8688-CCD24C64FF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183727-DFF5-4180-B8FD-4B97FA6B0A8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97240" y="593640"/>
            <a:ext cx="477756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E43301F-28A9-4F3F-92E0-57B69731C56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056747-8BB2-4F4B-B3A6-00BB2BA1B13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EB5748-8D3E-4809-A011-9EC474F705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AA2746-7D11-4766-8944-EFB87ABA5C5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EE053DF-C823-40ED-BE12-CFC699BFBA6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497240" y="593640"/>
            <a:ext cx="47775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4084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3a3838"/>
                </a:solidFill>
                <a:latin typeface="Arial"/>
              </a:rPr>
              <a:t>Geometría</a:t>
            </a:r>
            <a:endParaRPr b="0" lang="en-US" sz="7200" spc="-1" strike="noStrike">
              <a:latin typeface="Calibri"/>
            </a:endParaRPr>
          </a:p>
          <a:p>
            <a:pPr marL="1423800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3a3838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3a3838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77400" y="8466120"/>
            <a:ext cx="2048760" cy="103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9000"/>
              </a:lnSpc>
              <a:spcBef>
                <a:spcPts val="2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3a3838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3a3838"/>
                </a:solidFill>
                <a:uFill>
                  <a:solidFill>
                    <a:srgbClr val="393737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a3838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2022-07-29T04:41:49Z</dcterms:created>
  <dc:creator/>
  <dc:description/>
  <dc:language>en-US</dc:language>
  <cp:lastModifiedBy/>
  <dcterms:modified xsi:type="dcterms:W3CDTF">2022-07-29T04:41:49Z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