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9CA9F8-2877-43A5-A39F-9FE3EE18397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8640" y="563760"/>
            <a:ext cx="6855120" cy="177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5F1F02-C6DB-4A4A-98CB-F5779964AC7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8640" y="563760"/>
            <a:ext cx="6855120" cy="177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E9B1FF-9F00-40F8-B3BE-6EBD6AF88FB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8640" y="563760"/>
            <a:ext cx="6855120" cy="177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C17C83-0515-4212-A874-ADAB31D1B8E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8640" y="563760"/>
            <a:ext cx="6855120" cy="177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A8DDA6-9CB8-49AA-B157-2A5F1236CE5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8640" y="563760"/>
            <a:ext cx="6855120" cy="177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127741-4E30-473A-997B-6A8A73F0204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8640" y="563760"/>
            <a:ext cx="6855120" cy="177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05A4B2-DBE1-408E-A563-C5E661E9ECC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8640" y="563760"/>
            <a:ext cx="6855120" cy="177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0A3FCE-9403-40CF-AF87-1B2FBE84594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8640" y="563760"/>
            <a:ext cx="6855120" cy="821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E25FA1-5E18-493D-B9F2-A9C25CA1021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8640" y="563760"/>
            <a:ext cx="6855120" cy="177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8B93CA-68A4-4C1E-9888-0D185D7E0A2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8640" y="563760"/>
            <a:ext cx="6855120" cy="177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0A2F03-065F-46C8-BAA3-A3EF7ADB8CD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8640" y="563760"/>
            <a:ext cx="6855120" cy="177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C30DDC-6BB3-46E7-B00C-6777545217D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8640" y="563760"/>
            <a:ext cx="6855120" cy="177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6423FC3-1D52-4F70-8C65-F95B340F591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8640" y="563760"/>
            <a:ext cx="6855120" cy="175968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23922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c00000"/>
                </a:solidFill>
                <a:latin typeface="Arial"/>
              </a:rPr>
              <a:t>Navidad</a:t>
            </a:r>
            <a:endParaRPr b="0" lang="en-US" sz="9000" spc="-1" strike="noStrike">
              <a:latin typeface="Calibri"/>
            </a:endParaRPr>
          </a:p>
          <a:p>
            <a:pPr marL="4907880">
              <a:lnSpc>
                <a:spcPct val="100000"/>
              </a:lnSpc>
              <a:spcBef>
                <a:spcPts val="1636"/>
              </a:spcBef>
              <a:buNone/>
            </a:pPr>
            <a:r>
              <a:rPr b="0" lang="en-US" sz="1100" spc="-12" strike="noStrike">
                <a:solidFill>
                  <a:srgbClr val="c00000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c00000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2022-05-07T04:50:16Z</dcterms:created>
  <dc:creator/>
  <dc:description/>
  <dc:language>en-US</dc:language>
  <cp:lastModifiedBy/>
  <dcterms:modified xsi:type="dcterms:W3CDTF">2022-05-07T04:50:16Z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2022-05-07T00:00:00Z</vt:filetime>
  </property>
  <property fmtid="{D5CDD505-2E9C-101B-9397-08002B2CF9AE}" pid="5" name="PresentationFormat">
    <vt:lpwstr>On-screen Show (4:3)</vt:lpwstr>
  </property>
</Properties>
</file>