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55A6AE7-52AD-4DC8-B3B5-BB43D503F6C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255760" y="3530520"/>
            <a:ext cx="3044160" cy="141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6DE7BE-A50C-4640-B4EE-A235EEB580F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2255760" y="3530520"/>
            <a:ext cx="3044160" cy="141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8FEA32-1651-47C0-9FBC-1B12D298959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255760" y="3530520"/>
            <a:ext cx="3044160" cy="141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11E4E41-4E08-4EA8-AB87-5B1D4B57952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255760" y="3530520"/>
            <a:ext cx="3044160" cy="141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9CC36F2-41E8-4759-9A05-C064A75F1D0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255760" y="3530520"/>
            <a:ext cx="3044160" cy="141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B181EB-29F8-452D-9AEE-7EBB5A35840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255760" y="3530520"/>
            <a:ext cx="3044160" cy="141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B3D6C6-752D-4663-B772-17DB464A2C9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255760" y="3530520"/>
            <a:ext cx="3044160" cy="141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D22512D-2451-4722-8425-5314D9EE6B6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2255760" y="3530520"/>
            <a:ext cx="3044160" cy="6554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3FD1850-980D-44D4-9991-D9408D76149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255760" y="3530520"/>
            <a:ext cx="3044160" cy="141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9D02D5-F563-43F6-84BB-713C77D75CB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255760" y="3530520"/>
            <a:ext cx="3044160" cy="141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1161731-A570-4FAC-93D0-CB0A4196BFC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255760" y="3530520"/>
            <a:ext cx="3044160" cy="141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49B6393-D0AD-4C65-97AE-91C1E67980F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698400" y="1238400"/>
            <a:ext cx="6157080" cy="476208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1679400" y="2604600"/>
            <a:ext cx="4190040" cy="1072800"/>
          </a:xfrm>
          <a:custGeom>
            <a:avLst/>
            <a:gdLst/>
            <a:ahLst/>
            <a:rect l="l" t="t" r="r" b="b"/>
            <a:pathLst>
              <a:path w="4190365" h="1073150">
                <a:moveTo>
                  <a:pt x="3590925" y="730250"/>
                </a:moveTo>
                <a:lnTo>
                  <a:pt x="3589020" y="730250"/>
                </a:lnTo>
                <a:lnTo>
                  <a:pt x="3578860" y="730885"/>
                </a:lnTo>
                <a:lnTo>
                  <a:pt x="3248025" y="1061720"/>
                </a:lnTo>
                <a:lnTo>
                  <a:pt x="3248025" y="1073150"/>
                </a:lnTo>
                <a:lnTo>
                  <a:pt x="3258185" y="1063625"/>
                </a:lnTo>
                <a:lnTo>
                  <a:pt x="3590925" y="730250"/>
                </a:lnTo>
                <a:close/>
                <a:moveTo>
                  <a:pt x="3556635" y="730885"/>
                </a:moveTo>
                <a:lnTo>
                  <a:pt x="3544570" y="730885"/>
                </a:lnTo>
                <a:lnTo>
                  <a:pt x="3248025" y="1028065"/>
                </a:lnTo>
                <a:lnTo>
                  <a:pt x="3248025" y="1040130"/>
                </a:lnTo>
                <a:lnTo>
                  <a:pt x="3556635" y="730885"/>
                </a:lnTo>
                <a:close/>
                <a:moveTo>
                  <a:pt x="3624579" y="730250"/>
                </a:moveTo>
                <a:lnTo>
                  <a:pt x="3612515" y="730250"/>
                </a:lnTo>
                <a:lnTo>
                  <a:pt x="3312160" y="1031875"/>
                </a:lnTo>
                <a:lnTo>
                  <a:pt x="3330575" y="1024890"/>
                </a:lnTo>
                <a:lnTo>
                  <a:pt x="3624579" y="730250"/>
                </a:lnTo>
                <a:close/>
                <a:moveTo>
                  <a:pt x="3651885" y="730250"/>
                </a:moveTo>
                <a:lnTo>
                  <a:pt x="3646170" y="730250"/>
                </a:lnTo>
                <a:lnTo>
                  <a:pt x="3360420" y="1017270"/>
                </a:lnTo>
                <a:lnTo>
                  <a:pt x="3375660" y="1013460"/>
                </a:lnTo>
                <a:lnTo>
                  <a:pt x="3658235" y="730885"/>
                </a:lnTo>
                <a:lnTo>
                  <a:pt x="3651885" y="730250"/>
                </a:lnTo>
                <a:close/>
                <a:moveTo>
                  <a:pt x="3691254" y="730885"/>
                </a:moveTo>
                <a:lnTo>
                  <a:pt x="3679190" y="730885"/>
                </a:lnTo>
                <a:lnTo>
                  <a:pt x="3402329" y="1008380"/>
                </a:lnTo>
                <a:lnTo>
                  <a:pt x="3416935" y="1006475"/>
                </a:lnTo>
                <a:lnTo>
                  <a:pt x="3691254" y="730885"/>
                </a:lnTo>
                <a:close/>
                <a:moveTo>
                  <a:pt x="3522345" y="731520"/>
                </a:moveTo>
                <a:lnTo>
                  <a:pt x="3510279" y="731520"/>
                </a:lnTo>
                <a:lnTo>
                  <a:pt x="3248025" y="994410"/>
                </a:lnTo>
                <a:lnTo>
                  <a:pt x="3248025" y="1006475"/>
                </a:lnTo>
                <a:lnTo>
                  <a:pt x="3522345" y="731520"/>
                </a:lnTo>
                <a:close/>
                <a:moveTo>
                  <a:pt x="3724275" y="731520"/>
                </a:moveTo>
                <a:lnTo>
                  <a:pt x="3712845" y="731520"/>
                </a:lnTo>
                <a:lnTo>
                  <a:pt x="3441700" y="1002665"/>
                </a:lnTo>
                <a:lnTo>
                  <a:pt x="3455670" y="1001395"/>
                </a:lnTo>
                <a:lnTo>
                  <a:pt x="3724275" y="731520"/>
                </a:lnTo>
                <a:close/>
                <a:moveTo>
                  <a:pt x="3745229" y="732155"/>
                </a:moveTo>
                <a:lnTo>
                  <a:pt x="3479800" y="998220"/>
                </a:lnTo>
                <a:lnTo>
                  <a:pt x="3481704" y="998220"/>
                </a:lnTo>
                <a:lnTo>
                  <a:pt x="3493135" y="997585"/>
                </a:lnTo>
                <a:lnTo>
                  <a:pt x="3757295" y="732790"/>
                </a:lnTo>
                <a:lnTo>
                  <a:pt x="3745229" y="732155"/>
                </a:lnTo>
                <a:close/>
                <a:moveTo>
                  <a:pt x="3777615" y="733425"/>
                </a:moveTo>
                <a:lnTo>
                  <a:pt x="3516629" y="995680"/>
                </a:lnTo>
                <a:lnTo>
                  <a:pt x="3529329" y="994410"/>
                </a:lnTo>
                <a:lnTo>
                  <a:pt x="3789045" y="734060"/>
                </a:lnTo>
                <a:lnTo>
                  <a:pt x="3777615" y="733425"/>
                </a:lnTo>
                <a:close/>
                <a:moveTo>
                  <a:pt x="3810000" y="734695"/>
                </a:moveTo>
                <a:lnTo>
                  <a:pt x="3552825" y="993140"/>
                </a:lnTo>
                <a:lnTo>
                  <a:pt x="3565525" y="992505"/>
                </a:lnTo>
                <a:lnTo>
                  <a:pt x="3821429" y="735330"/>
                </a:lnTo>
                <a:lnTo>
                  <a:pt x="3819525" y="735330"/>
                </a:lnTo>
                <a:lnTo>
                  <a:pt x="3810000" y="734695"/>
                </a:lnTo>
                <a:close/>
                <a:moveTo>
                  <a:pt x="3841750" y="736600"/>
                </a:moveTo>
                <a:lnTo>
                  <a:pt x="3588385" y="991235"/>
                </a:lnTo>
                <a:lnTo>
                  <a:pt x="3599179" y="990600"/>
                </a:lnTo>
                <a:lnTo>
                  <a:pt x="3600450" y="990600"/>
                </a:lnTo>
                <a:lnTo>
                  <a:pt x="3853179" y="737870"/>
                </a:lnTo>
                <a:lnTo>
                  <a:pt x="3841750" y="736600"/>
                </a:lnTo>
                <a:close/>
                <a:moveTo>
                  <a:pt x="3873500" y="739140"/>
                </a:moveTo>
                <a:lnTo>
                  <a:pt x="3623310" y="989330"/>
                </a:lnTo>
                <a:lnTo>
                  <a:pt x="3635375" y="989330"/>
                </a:lnTo>
                <a:lnTo>
                  <a:pt x="3884295" y="739775"/>
                </a:lnTo>
                <a:lnTo>
                  <a:pt x="3873500" y="739140"/>
                </a:lnTo>
                <a:close/>
                <a:moveTo>
                  <a:pt x="3903979" y="741680"/>
                </a:moveTo>
                <a:lnTo>
                  <a:pt x="3658235" y="988060"/>
                </a:lnTo>
                <a:lnTo>
                  <a:pt x="3670300" y="988060"/>
                </a:lnTo>
                <a:lnTo>
                  <a:pt x="3914775" y="742950"/>
                </a:lnTo>
                <a:lnTo>
                  <a:pt x="3903979" y="741680"/>
                </a:lnTo>
                <a:close/>
                <a:moveTo>
                  <a:pt x="3934460" y="744855"/>
                </a:moveTo>
                <a:lnTo>
                  <a:pt x="3693160" y="986790"/>
                </a:lnTo>
                <a:lnTo>
                  <a:pt x="3705225" y="986790"/>
                </a:lnTo>
                <a:lnTo>
                  <a:pt x="3945254" y="746125"/>
                </a:lnTo>
                <a:lnTo>
                  <a:pt x="3934460" y="744855"/>
                </a:lnTo>
                <a:close/>
                <a:moveTo>
                  <a:pt x="3964304" y="748665"/>
                </a:moveTo>
                <a:lnTo>
                  <a:pt x="3728085" y="985520"/>
                </a:lnTo>
                <a:lnTo>
                  <a:pt x="3740150" y="985520"/>
                </a:lnTo>
                <a:lnTo>
                  <a:pt x="3975100" y="750570"/>
                </a:lnTo>
                <a:lnTo>
                  <a:pt x="3964304" y="748665"/>
                </a:lnTo>
                <a:close/>
                <a:moveTo>
                  <a:pt x="3993515" y="753110"/>
                </a:moveTo>
                <a:lnTo>
                  <a:pt x="3763010" y="984250"/>
                </a:lnTo>
                <a:lnTo>
                  <a:pt x="3775075" y="984250"/>
                </a:lnTo>
                <a:lnTo>
                  <a:pt x="4003675" y="755015"/>
                </a:lnTo>
                <a:lnTo>
                  <a:pt x="4001770" y="754380"/>
                </a:lnTo>
                <a:lnTo>
                  <a:pt x="3993515" y="753110"/>
                </a:lnTo>
                <a:close/>
                <a:moveTo>
                  <a:pt x="4022090" y="758825"/>
                </a:moveTo>
                <a:lnTo>
                  <a:pt x="3797935" y="983615"/>
                </a:lnTo>
                <a:lnTo>
                  <a:pt x="3810000" y="982980"/>
                </a:lnTo>
                <a:lnTo>
                  <a:pt x="4032250" y="760730"/>
                </a:lnTo>
                <a:lnTo>
                  <a:pt x="4022090" y="758825"/>
                </a:lnTo>
                <a:close/>
                <a:moveTo>
                  <a:pt x="4049395" y="764540"/>
                </a:moveTo>
                <a:lnTo>
                  <a:pt x="3832860" y="982345"/>
                </a:lnTo>
                <a:lnTo>
                  <a:pt x="3844925" y="981710"/>
                </a:lnTo>
                <a:lnTo>
                  <a:pt x="4058920" y="767080"/>
                </a:lnTo>
                <a:lnTo>
                  <a:pt x="4049395" y="764540"/>
                </a:lnTo>
                <a:close/>
                <a:moveTo>
                  <a:pt x="4076065" y="771525"/>
                </a:moveTo>
                <a:lnTo>
                  <a:pt x="3867785" y="980440"/>
                </a:lnTo>
                <a:lnTo>
                  <a:pt x="3880485" y="979805"/>
                </a:lnTo>
                <a:lnTo>
                  <a:pt x="4085590" y="774700"/>
                </a:lnTo>
                <a:lnTo>
                  <a:pt x="4076065" y="771525"/>
                </a:lnTo>
                <a:close/>
                <a:moveTo>
                  <a:pt x="4102100" y="779780"/>
                </a:moveTo>
                <a:lnTo>
                  <a:pt x="3903979" y="978535"/>
                </a:lnTo>
                <a:lnTo>
                  <a:pt x="3915410" y="977900"/>
                </a:lnTo>
                <a:lnTo>
                  <a:pt x="3916679" y="977900"/>
                </a:lnTo>
                <a:lnTo>
                  <a:pt x="4110354" y="783590"/>
                </a:lnTo>
                <a:lnTo>
                  <a:pt x="4102100" y="779780"/>
                </a:lnTo>
                <a:close/>
                <a:moveTo>
                  <a:pt x="4125595" y="789940"/>
                </a:moveTo>
                <a:lnTo>
                  <a:pt x="3940175" y="975995"/>
                </a:lnTo>
                <a:lnTo>
                  <a:pt x="3952875" y="974725"/>
                </a:lnTo>
                <a:lnTo>
                  <a:pt x="4133215" y="793750"/>
                </a:lnTo>
                <a:lnTo>
                  <a:pt x="4127500" y="790575"/>
                </a:lnTo>
                <a:lnTo>
                  <a:pt x="4125595" y="789940"/>
                </a:lnTo>
                <a:close/>
                <a:moveTo>
                  <a:pt x="3488054" y="732155"/>
                </a:moveTo>
                <a:lnTo>
                  <a:pt x="3475990" y="732790"/>
                </a:lnTo>
                <a:lnTo>
                  <a:pt x="3248025" y="960755"/>
                </a:lnTo>
                <a:lnTo>
                  <a:pt x="3248025" y="972820"/>
                </a:lnTo>
                <a:lnTo>
                  <a:pt x="3488054" y="732155"/>
                </a:lnTo>
                <a:close/>
                <a:moveTo>
                  <a:pt x="4147185" y="802005"/>
                </a:moveTo>
                <a:lnTo>
                  <a:pt x="3977004" y="972820"/>
                </a:lnTo>
                <a:lnTo>
                  <a:pt x="3990340" y="970915"/>
                </a:lnTo>
                <a:lnTo>
                  <a:pt x="4154170" y="806450"/>
                </a:lnTo>
                <a:lnTo>
                  <a:pt x="4149090" y="802640"/>
                </a:lnTo>
                <a:lnTo>
                  <a:pt x="4147185" y="802005"/>
                </a:lnTo>
                <a:close/>
                <a:moveTo>
                  <a:pt x="4166870" y="815975"/>
                </a:moveTo>
                <a:lnTo>
                  <a:pt x="4015104" y="967740"/>
                </a:lnTo>
                <a:lnTo>
                  <a:pt x="4028440" y="966470"/>
                </a:lnTo>
                <a:lnTo>
                  <a:pt x="4172585" y="822325"/>
                </a:lnTo>
                <a:lnTo>
                  <a:pt x="4166870" y="815975"/>
                </a:lnTo>
                <a:close/>
                <a:moveTo>
                  <a:pt x="4181475" y="835025"/>
                </a:moveTo>
                <a:lnTo>
                  <a:pt x="4055745" y="960755"/>
                </a:lnTo>
                <a:lnTo>
                  <a:pt x="4070350" y="958215"/>
                </a:lnTo>
                <a:lnTo>
                  <a:pt x="4185920" y="842645"/>
                </a:lnTo>
                <a:lnTo>
                  <a:pt x="4184650" y="839470"/>
                </a:lnTo>
                <a:lnTo>
                  <a:pt x="4181475" y="835025"/>
                </a:lnTo>
                <a:close/>
                <a:moveTo>
                  <a:pt x="4189729" y="860425"/>
                </a:moveTo>
                <a:lnTo>
                  <a:pt x="4100195" y="950595"/>
                </a:lnTo>
                <a:lnTo>
                  <a:pt x="4116704" y="945515"/>
                </a:lnTo>
                <a:lnTo>
                  <a:pt x="4190365" y="871855"/>
                </a:lnTo>
                <a:lnTo>
                  <a:pt x="4190365" y="866140"/>
                </a:lnTo>
                <a:lnTo>
                  <a:pt x="4189729" y="860425"/>
                </a:lnTo>
                <a:close/>
                <a:moveTo>
                  <a:pt x="3453129" y="733425"/>
                </a:moveTo>
                <a:lnTo>
                  <a:pt x="3441065" y="733425"/>
                </a:lnTo>
                <a:lnTo>
                  <a:pt x="3248025" y="927100"/>
                </a:lnTo>
                <a:lnTo>
                  <a:pt x="3248025" y="938530"/>
                </a:lnTo>
                <a:lnTo>
                  <a:pt x="3453129" y="733425"/>
                </a:lnTo>
                <a:close/>
                <a:moveTo>
                  <a:pt x="4183379" y="901065"/>
                </a:moveTo>
                <a:lnTo>
                  <a:pt x="4161790" y="922020"/>
                </a:lnTo>
                <a:lnTo>
                  <a:pt x="4175125" y="911860"/>
                </a:lnTo>
                <a:lnTo>
                  <a:pt x="4182745" y="902335"/>
                </a:lnTo>
                <a:lnTo>
                  <a:pt x="4183379" y="901065"/>
                </a:lnTo>
                <a:close/>
                <a:moveTo>
                  <a:pt x="3418840" y="734060"/>
                </a:moveTo>
                <a:lnTo>
                  <a:pt x="3406775" y="734695"/>
                </a:lnTo>
                <a:lnTo>
                  <a:pt x="3248025" y="892810"/>
                </a:lnTo>
                <a:lnTo>
                  <a:pt x="3248025" y="904875"/>
                </a:lnTo>
                <a:lnTo>
                  <a:pt x="3418840" y="734060"/>
                </a:lnTo>
                <a:close/>
                <a:moveTo>
                  <a:pt x="3383915" y="735330"/>
                </a:moveTo>
                <a:lnTo>
                  <a:pt x="3371850" y="735965"/>
                </a:lnTo>
                <a:lnTo>
                  <a:pt x="3248025" y="859155"/>
                </a:lnTo>
                <a:lnTo>
                  <a:pt x="3248025" y="871220"/>
                </a:lnTo>
                <a:lnTo>
                  <a:pt x="3383915" y="735330"/>
                </a:lnTo>
                <a:close/>
                <a:moveTo>
                  <a:pt x="3348990" y="736600"/>
                </a:moveTo>
                <a:lnTo>
                  <a:pt x="3336290" y="737235"/>
                </a:lnTo>
                <a:lnTo>
                  <a:pt x="3248025" y="825500"/>
                </a:lnTo>
                <a:lnTo>
                  <a:pt x="3248025" y="837565"/>
                </a:lnTo>
                <a:lnTo>
                  <a:pt x="3348990" y="736600"/>
                </a:lnTo>
                <a:close/>
                <a:moveTo>
                  <a:pt x="3313429" y="738505"/>
                </a:moveTo>
                <a:lnTo>
                  <a:pt x="3301365" y="739140"/>
                </a:lnTo>
                <a:lnTo>
                  <a:pt x="3248025" y="791845"/>
                </a:lnTo>
                <a:lnTo>
                  <a:pt x="3248025" y="803910"/>
                </a:lnTo>
                <a:lnTo>
                  <a:pt x="3313429" y="738505"/>
                </a:lnTo>
                <a:close/>
                <a:moveTo>
                  <a:pt x="3278504" y="739775"/>
                </a:moveTo>
                <a:lnTo>
                  <a:pt x="3265804" y="740410"/>
                </a:lnTo>
                <a:lnTo>
                  <a:pt x="3248025" y="758190"/>
                </a:lnTo>
                <a:lnTo>
                  <a:pt x="3248025" y="770255"/>
                </a:lnTo>
                <a:lnTo>
                  <a:pt x="3278504" y="739775"/>
                </a:lnTo>
                <a:close/>
                <a:moveTo>
                  <a:pt x="546100" y="71120"/>
                </a:moveTo>
                <a:lnTo>
                  <a:pt x="533400" y="71120"/>
                </a:lnTo>
                <a:lnTo>
                  <a:pt x="332739" y="273050"/>
                </a:lnTo>
                <a:lnTo>
                  <a:pt x="344169" y="273050"/>
                </a:lnTo>
                <a:lnTo>
                  <a:pt x="546100" y="71120"/>
                </a:lnTo>
                <a:close/>
                <a:moveTo>
                  <a:pt x="581025" y="69850"/>
                </a:moveTo>
                <a:lnTo>
                  <a:pt x="568325" y="69850"/>
                </a:lnTo>
                <a:lnTo>
                  <a:pt x="365760" y="273050"/>
                </a:lnTo>
                <a:lnTo>
                  <a:pt x="377825" y="273050"/>
                </a:lnTo>
                <a:lnTo>
                  <a:pt x="581025" y="69850"/>
                </a:lnTo>
                <a:close/>
                <a:moveTo>
                  <a:pt x="615950" y="67945"/>
                </a:moveTo>
                <a:lnTo>
                  <a:pt x="603885" y="68580"/>
                </a:lnTo>
                <a:lnTo>
                  <a:pt x="399414" y="273050"/>
                </a:lnTo>
                <a:lnTo>
                  <a:pt x="411480" y="273050"/>
                </a:lnTo>
                <a:lnTo>
                  <a:pt x="615950" y="67945"/>
                </a:lnTo>
                <a:close/>
                <a:moveTo>
                  <a:pt x="511175" y="72390"/>
                </a:moveTo>
                <a:lnTo>
                  <a:pt x="498475" y="72390"/>
                </a:lnTo>
                <a:lnTo>
                  <a:pt x="299719" y="272415"/>
                </a:lnTo>
                <a:lnTo>
                  <a:pt x="311150" y="272415"/>
                </a:lnTo>
                <a:lnTo>
                  <a:pt x="511175" y="72390"/>
                </a:lnTo>
                <a:close/>
                <a:moveTo>
                  <a:pt x="651510" y="66040"/>
                </a:moveTo>
                <a:lnTo>
                  <a:pt x="650875" y="66040"/>
                </a:lnTo>
                <a:lnTo>
                  <a:pt x="639444" y="66675"/>
                </a:lnTo>
                <a:lnTo>
                  <a:pt x="433705" y="272415"/>
                </a:lnTo>
                <a:lnTo>
                  <a:pt x="445769" y="272415"/>
                </a:lnTo>
                <a:lnTo>
                  <a:pt x="651510" y="66040"/>
                </a:lnTo>
                <a:close/>
                <a:moveTo>
                  <a:pt x="688339" y="62865"/>
                </a:moveTo>
                <a:lnTo>
                  <a:pt x="675639" y="64135"/>
                </a:lnTo>
                <a:lnTo>
                  <a:pt x="467994" y="272415"/>
                </a:lnTo>
                <a:lnTo>
                  <a:pt x="480060" y="271780"/>
                </a:lnTo>
                <a:lnTo>
                  <a:pt x="688339" y="62865"/>
                </a:lnTo>
                <a:close/>
                <a:moveTo>
                  <a:pt x="476250" y="73660"/>
                </a:moveTo>
                <a:lnTo>
                  <a:pt x="463550" y="73660"/>
                </a:lnTo>
                <a:lnTo>
                  <a:pt x="266700" y="271145"/>
                </a:lnTo>
                <a:lnTo>
                  <a:pt x="278130" y="271145"/>
                </a:lnTo>
                <a:lnTo>
                  <a:pt x="476250" y="73660"/>
                </a:lnTo>
                <a:close/>
                <a:moveTo>
                  <a:pt x="725169" y="59690"/>
                </a:moveTo>
                <a:lnTo>
                  <a:pt x="711835" y="60960"/>
                </a:lnTo>
                <a:lnTo>
                  <a:pt x="502285" y="271145"/>
                </a:lnTo>
                <a:lnTo>
                  <a:pt x="514350" y="271145"/>
                </a:lnTo>
                <a:lnTo>
                  <a:pt x="725169" y="59690"/>
                </a:lnTo>
                <a:close/>
                <a:moveTo>
                  <a:pt x="441325" y="74930"/>
                </a:moveTo>
                <a:lnTo>
                  <a:pt x="428625" y="74930"/>
                </a:lnTo>
                <a:lnTo>
                  <a:pt x="234950" y="269240"/>
                </a:lnTo>
                <a:lnTo>
                  <a:pt x="246380" y="269875"/>
                </a:lnTo>
                <a:lnTo>
                  <a:pt x="441325" y="74930"/>
                </a:lnTo>
                <a:close/>
                <a:moveTo>
                  <a:pt x="763905" y="55245"/>
                </a:moveTo>
                <a:lnTo>
                  <a:pt x="761364" y="55245"/>
                </a:lnTo>
                <a:lnTo>
                  <a:pt x="749935" y="56515"/>
                </a:lnTo>
                <a:lnTo>
                  <a:pt x="537210" y="269875"/>
                </a:lnTo>
                <a:lnTo>
                  <a:pt x="549275" y="269875"/>
                </a:lnTo>
                <a:lnTo>
                  <a:pt x="763905" y="55245"/>
                </a:lnTo>
                <a:close/>
                <a:moveTo>
                  <a:pt x="803910" y="48260"/>
                </a:moveTo>
                <a:lnTo>
                  <a:pt x="789939" y="50800"/>
                </a:lnTo>
                <a:lnTo>
                  <a:pt x="572135" y="268605"/>
                </a:lnTo>
                <a:lnTo>
                  <a:pt x="584835" y="267970"/>
                </a:lnTo>
                <a:lnTo>
                  <a:pt x="803910" y="48260"/>
                </a:lnTo>
                <a:close/>
                <a:moveTo>
                  <a:pt x="406400" y="76200"/>
                </a:moveTo>
                <a:lnTo>
                  <a:pt x="393700" y="76200"/>
                </a:lnTo>
                <a:lnTo>
                  <a:pt x="203200" y="267335"/>
                </a:lnTo>
                <a:lnTo>
                  <a:pt x="207644" y="267970"/>
                </a:lnTo>
                <a:lnTo>
                  <a:pt x="214630" y="267970"/>
                </a:lnTo>
                <a:lnTo>
                  <a:pt x="406400" y="76200"/>
                </a:lnTo>
                <a:close/>
                <a:moveTo>
                  <a:pt x="847725" y="38100"/>
                </a:moveTo>
                <a:lnTo>
                  <a:pt x="831850" y="41910"/>
                </a:lnTo>
                <a:lnTo>
                  <a:pt x="607694" y="267335"/>
                </a:lnTo>
                <a:lnTo>
                  <a:pt x="619760" y="266700"/>
                </a:lnTo>
                <a:lnTo>
                  <a:pt x="847725" y="38100"/>
                </a:lnTo>
                <a:close/>
                <a:moveTo>
                  <a:pt x="371475" y="77470"/>
                </a:moveTo>
                <a:lnTo>
                  <a:pt x="358775" y="77470"/>
                </a:lnTo>
                <a:lnTo>
                  <a:pt x="172719" y="264160"/>
                </a:lnTo>
                <a:lnTo>
                  <a:pt x="183514" y="265430"/>
                </a:lnTo>
                <a:lnTo>
                  <a:pt x="371475" y="77470"/>
                </a:lnTo>
                <a:close/>
                <a:moveTo>
                  <a:pt x="903605" y="15875"/>
                </a:moveTo>
                <a:lnTo>
                  <a:pt x="889635" y="23495"/>
                </a:lnTo>
                <a:lnTo>
                  <a:pt x="880744" y="26670"/>
                </a:lnTo>
                <a:lnTo>
                  <a:pt x="642619" y="265430"/>
                </a:lnTo>
                <a:lnTo>
                  <a:pt x="654685" y="265430"/>
                </a:lnTo>
                <a:lnTo>
                  <a:pt x="903605" y="15875"/>
                </a:lnTo>
                <a:close/>
                <a:moveTo>
                  <a:pt x="941705" y="0"/>
                </a:moveTo>
                <a:lnTo>
                  <a:pt x="678180" y="263525"/>
                </a:lnTo>
                <a:lnTo>
                  <a:pt x="690880" y="262890"/>
                </a:lnTo>
                <a:lnTo>
                  <a:pt x="941705" y="12065"/>
                </a:lnTo>
                <a:lnTo>
                  <a:pt x="941705" y="0"/>
                </a:lnTo>
                <a:close/>
                <a:moveTo>
                  <a:pt x="336550" y="78740"/>
                </a:moveTo>
                <a:lnTo>
                  <a:pt x="323850" y="79375"/>
                </a:lnTo>
                <a:lnTo>
                  <a:pt x="142875" y="260985"/>
                </a:lnTo>
                <a:lnTo>
                  <a:pt x="153035" y="262255"/>
                </a:lnTo>
                <a:lnTo>
                  <a:pt x="336550" y="78740"/>
                </a:lnTo>
                <a:close/>
                <a:moveTo>
                  <a:pt x="941705" y="33655"/>
                </a:moveTo>
                <a:lnTo>
                  <a:pt x="713739" y="261620"/>
                </a:lnTo>
                <a:lnTo>
                  <a:pt x="726439" y="260985"/>
                </a:lnTo>
                <a:lnTo>
                  <a:pt x="941705" y="45720"/>
                </a:lnTo>
                <a:lnTo>
                  <a:pt x="941705" y="33655"/>
                </a:lnTo>
                <a:close/>
                <a:moveTo>
                  <a:pt x="941705" y="67310"/>
                </a:moveTo>
                <a:lnTo>
                  <a:pt x="749935" y="259715"/>
                </a:lnTo>
                <a:lnTo>
                  <a:pt x="762635" y="258445"/>
                </a:lnTo>
                <a:lnTo>
                  <a:pt x="941705" y="79375"/>
                </a:lnTo>
                <a:lnTo>
                  <a:pt x="941705" y="67310"/>
                </a:lnTo>
                <a:close/>
                <a:moveTo>
                  <a:pt x="300355" y="80645"/>
                </a:moveTo>
                <a:lnTo>
                  <a:pt x="288289" y="81280"/>
                </a:lnTo>
                <a:lnTo>
                  <a:pt x="113664" y="255905"/>
                </a:lnTo>
                <a:lnTo>
                  <a:pt x="123825" y="257810"/>
                </a:lnTo>
                <a:lnTo>
                  <a:pt x="300355" y="80645"/>
                </a:lnTo>
                <a:close/>
                <a:moveTo>
                  <a:pt x="941705" y="100965"/>
                </a:moveTo>
                <a:lnTo>
                  <a:pt x="785494" y="257175"/>
                </a:lnTo>
                <a:lnTo>
                  <a:pt x="798194" y="256540"/>
                </a:lnTo>
                <a:lnTo>
                  <a:pt x="941705" y="113030"/>
                </a:lnTo>
                <a:lnTo>
                  <a:pt x="941705" y="100965"/>
                </a:lnTo>
                <a:close/>
                <a:moveTo>
                  <a:pt x="941705" y="134620"/>
                </a:moveTo>
                <a:lnTo>
                  <a:pt x="821689" y="255270"/>
                </a:lnTo>
                <a:lnTo>
                  <a:pt x="834389" y="254000"/>
                </a:lnTo>
                <a:lnTo>
                  <a:pt x="941705" y="146685"/>
                </a:lnTo>
                <a:lnTo>
                  <a:pt x="941705" y="134620"/>
                </a:lnTo>
                <a:close/>
                <a:moveTo>
                  <a:pt x="264794" y="82550"/>
                </a:moveTo>
                <a:lnTo>
                  <a:pt x="251460" y="83820"/>
                </a:lnTo>
                <a:lnTo>
                  <a:pt x="85725" y="250190"/>
                </a:lnTo>
                <a:lnTo>
                  <a:pt x="95250" y="252730"/>
                </a:lnTo>
                <a:lnTo>
                  <a:pt x="264794" y="82550"/>
                </a:lnTo>
                <a:close/>
                <a:moveTo>
                  <a:pt x="941705" y="168275"/>
                </a:moveTo>
                <a:lnTo>
                  <a:pt x="857250" y="252730"/>
                </a:lnTo>
                <a:lnTo>
                  <a:pt x="866139" y="252095"/>
                </a:lnTo>
                <a:lnTo>
                  <a:pt x="869950" y="252095"/>
                </a:lnTo>
                <a:lnTo>
                  <a:pt x="941705" y="180340"/>
                </a:lnTo>
                <a:lnTo>
                  <a:pt x="941705" y="168275"/>
                </a:lnTo>
                <a:close/>
                <a:moveTo>
                  <a:pt x="941705" y="202565"/>
                </a:moveTo>
                <a:lnTo>
                  <a:pt x="893444" y="250190"/>
                </a:lnTo>
                <a:lnTo>
                  <a:pt x="906144" y="249555"/>
                </a:lnTo>
                <a:lnTo>
                  <a:pt x="941705" y="213995"/>
                </a:lnTo>
                <a:lnTo>
                  <a:pt x="941705" y="202565"/>
                </a:lnTo>
                <a:close/>
                <a:moveTo>
                  <a:pt x="941705" y="236220"/>
                </a:moveTo>
                <a:lnTo>
                  <a:pt x="929639" y="247650"/>
                </a:lnTo>
                <a:lnTo>
                  <a:pt x="941705" y="247015"/>
                </a:lnTo>
                <a:lnTo>
                  <a:pt x="941705" y="236220"/>
                </a:lnTo>
                <a:close/>
                <a:moveTo>
                  <a:pt x="227964" y="85725"/>
                </a:moveTo>
                <a:lnTo>
                  <a:pt x="215900" y="86995"/>
                </a:lnTo>
                <a:lnTo>
                  <a:pt x="215264" y="86995"/>
                </a:lnTo>
                <a:lnTo>
                  <a:pt x="59689" y="242570"/>
                </a:lnTo>
                <a:lnTo>
                  <a:pt x="68580" y="245745"/>
                </a:lnTo>
                <a:lnTo>
                  <a:pt x="227964" y="85725"/>
                </a:lnTo>
                <a:close/>
                <a:moveTo>
                  <a:pt x="189864" y="90170"/>
                </a:moveTo>
                <a:lnTo>
                  <a:pt x="176530" y="91440"/>
                </a:lnTo>
                <a:lnTo>
                  <a:pt x="35560" y="233045"/>
                </a:lnTo>
                <a:lnTo>
                  <a:pt x="43814" y="236855"/>
                </a:lnTo>
                <a:lnTo>
                  <a:pt x="189864" y="90170"/>
                </a:lnTo>
                <a:close/>
                <a:moveTo>
                  <a:pt x="151130" y="95250"/>
                </a:moveTo>
                <a:lnTo>
                  <a:pt x="136525" y="98425"/>
                </a:lnTo>
                <a:lnTo>
                  <a:pt x="15239" y="219710"/>
                </a:lnTo>
                <a:lnTo>
                  <a:pt x="22225" y="224790"/>
                </a:lnTo>
                <a:lnTo>
                  <a:pt x="151130" y="95250"/>
                </a:lnTo>
                <a:close/>
                <a:moveTo>
                  <a:pt x="109219" y="103505"/>
                </a:moveTo>
                <a:lnTo>
                  <a:pt x="92710" y="108585"/>
                </a:lnTo>
                <a:lnTo>
                  <a:pt x="635" y="200025"/>
                </a:lnTo>
                <a:lnTo>
                  <a:pt x="2539" y="205105"/>
                </a:lnTo>
                <a:lnTo>
                  <a:pt x="4444" y="208280"/>
                </a:lnTo>
                <a:lnTo>
                  <a:pt x="109219" y="103505"/>
                </a:lnTo>
                <a:close/>
                <a:moveTo>
                  <a:pt x="59055" y="120015"/>
                </a:moveTo>
                <a:lnTo>
                  <a:pt x="5080" y="162560"/>
                </a:lnTo>
                <a:lnTo>
                  <a:pt x="0" y="178435"/>
                </a:lnTo>
                <a:lnTo>
                  <a:pt x="0" y="179705"/>
                </a:lnTo>
                <a:lnTo>
                  <a:pt x="59055" y="120015"/>
                </a:lnTo>
                <a:close/>
              </a:path>
            </a:pathLst>
          </a:custGeom>
          <a:solidFill>
            <a:srgbClr val="0e0d0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2476440" y="2929320"/>
            <a:ext cx="687960" cy="521640"/>
          </a:xfrm>
          <a:custGeom>
            <a:avLst/>
            <a:gdLst/>
            <a:ahLst/>
            <a:rect l="l" t="t" r="r" b="b"/>
            <a:pathLst>
              <a:path w="688339" h="521970">
                <a:moveTo>
                  <a:pt x="189230" y="509270"/>
                </a:moveTo>
                <a:lnTo>
                  <a:pt x="180339" y="509904"/>
                </a:lnTo>
                <a:lnTo>
                  <a:pt x="172719" y="509904"/>
                </a:lnTo>
                <a:lnTo>
                  <a:pt x="164464" y="509270"/>
                </a:lnTo>
                <a:lnTo>
                  <a:pt x="157480" y="508000"/>
                </a:lnTo>
                <a:lnTo>
                  <a:pt x="150494" y="506729"/>
                </a:lnTo>
                <a:lnTo>
                  <a:pt x="142875" y="505459"/>
                </a:lnTo>
                <a:lnTo>
                  <a:pt x="135889" y="504189"/>
                </a:lnTo>
                <a:lnTo>
                  <a:pt x="128269" y="502920"/>
                </a:lnTo>
                <a:lnTo>
                  <a:pt x="120014" y="502284"/>
                </a:lnTo>
                <a:lnTo>
                  <a:pt x="111760" y="501650"/>
                </a:lnTo>
                <a:lnTo>
                  <a:pt x="102235" y="501650"/>
                </a:lnTo>
                <a:lnTo>
                  <a:pt x="59055" y="510539"/>
                </a:lnTo>
                <a:lnTo>
                  <a:pt x="50164" y="515620"/>
                </a:lnTo>
                <a:lnTo>
                  <a:pt x="43814" y="518795"/>
                </a:lnTo>
                <a:lnTo>
                  <a:pt x="39369" y="521970"/>
                </a:lnTo>
                <a:lnTo>
                  <a:pt x="40639" y="510539"/>
                </a:lnTo>
                <a:lnTo>
                  <a:pt x="41910" y="498475"/>
                </a:lnTo>
                <a:lnTo>
                  <a:pt x="42544" y="485139"/>
                </a:lnTo>
                <a:lnTo>
                  <a:pt x="43180" y="471170"/>
                </a:lnTo>
                <a:lnTo>
                  <a:pt x="43180" y="455929"/>
                </a:lnTo>
                <a:lnTo>
                  <a:pt x="43180" y="440689"/>
                </a:lnTo>
                <a:lnTo>
                  <a:pt x="43180" y="424814"/>
                </a:lnTo>
                <a:lnTo>
                  <a:pt x="43180" y="408939"/>
                </a:lnTo>
                <a:lnTo>
                  <a:pt x="42544" y="393064"/>
                </a:lnTo>
                <a:lnTo>
                  <a:pt x="41910" y="377189"/>
                </a:lnTo>
                <a:lnTo>
                  <a:pt x="41275" y="361950"/>
                </a:lnTo>
                <a:lnTo>
                  <a:pt x="40005" y="347345"/>
                </a:lnTo>
                <a:lnTo>
                  <a:pt x="29210" y="219709"/>
                </a:lnTo>
                <a:lnTo>
                  <a:pt x="27939" y="205104"/>
                </a:lnTo>
                <a:lnTo>
                  <a:pt x="26035" y="190500"/>
                </a:lnTo>
                <a:lnTo>
                  <a:pt x="24764" y="175259"/>
                </a:lnTo>
                <a:lnTo>
                  <a:pt x="22225" y="160654"/>
                </a:lnTo>
                <a:lnTo>
                  <a:pt x="20319" y="145414"/>
                </a:lnTo>
                <a:lnTo>
                  <a:pt x="17780" y="130809"/>
                </a:lnTo>
                <a:lnTo>
                  <a:pt x="14605" y="116204"/>
                </a:lnTo>
                <a:lnTo>
                  <a:pt x="12064" y="102234"/>
                </a:lnTo>
                <a:lnTo>
                  <a:pt x="9525" y="88900"/>
                </a:lnTo>
                <a:lnTo>
                  <a:pt x="6350" y="76200"/>
                </a:lnTo>
                <a:lnTo>
                  <a:pt x="3175" y="64770"/>
                </a:lnTo>
                <a:lnTo>
                  <a:pt x="0" y="54609"/>
                </a:lnTo>
                <a:lnTo>
                  <a:pt x="95885" y="46354"/>
                </a:lnTo>
                <a:lnTo>
                  <a:pt x="94614" y="57150"/>
                </a:lnTo>
                <a:lnTo>
                  <a:pt x="93344" y="69214"/>
                </a:lnTo>
                <a:lnTo>
                  <a:pt x="92710" y="81914"/>
                </a:lnTo>
                <a:lnTo>
                  <a:pt x="92075" y="95250"/>
                </a:lnTo>
                <a:lnTo>
                  <a:pt x="92075" y="109854"/>
                </a:lnTo>
                <a:lnTo>
                  <a:pt x="92075" y="124459"/>
                </a:lnTo>
                <a:lnTo>
                  <a:pt x="92075" y="139064"/>
                </a:lnTo>
                <a:lnTo>
                  <a:pt x="92075" y="154939"/>
                </a:lnTo>
                <a:lnTo>
                  <a:pt x="92710" y="169545"/>
                </a:lnTo>
                <a:lnTo>
                  <a:pt x="93344" y="184784"/>
                </a:lnTo>
                <a:lnTo>
                  <a:pt x="93980" y="199389"/>
                </a:lnTo>
                <a:lnTo>
                  <a:pt x="95250" y="213995"/>
                </a:lnTo>
                <a:lnTo>
                  <a:pt x="114300" y="440689"/>
                </a:lnTo>
                <a:lnTo>
                  <a:pt x="163194" y="436245"/>
                </a:lnTo>
                <a:lnTo>
                  <a:pt x="207644" y="425450"/>
                </a:lnTo>
                <a:lnTo>
                  <a:pt x="217805" y="419100"/>
                </a:lnTo>
                <a:lnTo>
                  <a:pt x="223519" y="497839"/>
                </a:lnTo>
                <a:lnTo>
                  <a:pt x="222885" y="498475"/>
                </a:lnTo>
                <a:lnTo>
                  <a:pt x="219075" y="499745"/>
                </a:lnTo>
                <a:lnTo>
                  <a:pt x="212725" y="502920"/>
                </a:lnTo>
                <a:lnTo>
                  <a:pt x="206375" y="506095"/>
                </a:lnTo>
                <a:lnTo>
                  <a:pt x="198755" y="508634"/>
                </a:lnTo>
                <a:lnTo>
                  <a:pt x="189230" y="509270"/>
                </a:lnTo>
                <a:close/>
                <a:moveTo>
                  <a:pt x="365125" y="497204"/>
                </a:moveTo>
                <a:lnTo>
                  <a:pt x="316230" y="485139"/>
                </a:lnTo>
                <a:lnTo>
                  <a:pt x="274319" y="441959"/>
                </a:lnTo>
                <a:lnTo>
                  <a:pt x="243205" y="368300"/>
                </a:lnTo>
                <a:lnTo>
                  <a:pt x="233044" y="320675"/>
                </a:lnTo>
                <a:lnTo>
                  <a:pt x="226694" y="266700"/>
                </a:lnTo>
                <a:lnTo>
                  <a:pt x="224155" y="212089"/>
                </a:lnTo>
                <a:lnTo>
                  <a:pt x="226060" y="163829"/>
                </a:lnTo>
                <a:lnTo>
                  <a:pt x="233044" y="121920"/>
                </a:lnTo>
                <a:lnTo>
                  <a:pt x="260350" y="58420"/>
                </a:lnTo>
                <a:lnTo>
                  <a:pt x="300355" y="24129"/>
                </a:lnTo>
                <a:lnTo>
                  <a:pt x="325119" y="17779"/>
                </a:lnTo>
                <a:lnTo>
                  <a:pt x="350519" y="19684"/>
                </a:lnTo>
                <a:lnTo>
                  <a:pt x="394969" y="46989"/>
                </a:lnTo>
                <a:lnTo>
                  <a:pt x="432435" y="105409"/>
                </a:lnTo>
                <a:lnTo>
                  <a:pt x="445769" y="145414"/>
                </a:lnTo>
                <a:lnTo>
                  <a:pt x="455930" y="192404"/>
                </a:lnTo>
                <a:lnTo>
                  <a:pt x="462914" y="247014"/>
                </a:lnTo>
                <a:lnTo>
                  <a:pt x="465455" y="301625"/>
                </a:lnTo>
                <a:lnTo>
                  <a:pt x="462914" y="349884"/>
                </a:lnTo>
                <a:lnTo>
                  <a:pt x="456564" y="391795"/>
                </a:lnTo>
                <a:lnTo>
                  <a:pt x="429260" y="455929"/>
                </a:lnTo>
                <a:lnTo>
                  <a:pt x="389889" y="490854"/>
                </a:lnTo>
                <a:lnTo>
                  <a:pt x="365125" y="497204"/>
                </a:lnTo>
                <a:close/>
                <a:moveTo>
                  <a:pt x="359410" y="431800"/>
                </a:moveTo>
                <a:lnTo>
                  <a:pt x="390525" y="387984"/>
                </a:lnTo>
                <a:lnTo>
                  <a:pt x="396239" y="332739"/>
                </a:lnTo>
                <a:lnTo>
                  <a:pt x="395605" y="295909"/>
                </a:lnTo>
                <a:lnTo>
                  <a:pt x="393064" y="252729"/>
                </a:lnTo>
                <a:lnTo>
                  <a:pt x="388619" y="210184"/>
                </a:lnTo>
                <a:lnTo>
                  <a:pt x="376555" y="144145"/>
                </a:lnTo>
                <a:lnTo>
                  <a:pt x="360044" y="103504"/>
                </a:lnTo>
                <a:lnTo>
                  <a:pt x="330200" y="82550"/>
                </a:lnTo>
                <a:lnTo>
                  <a:pt x="320675" y="85725"/>
                </a:lnTo>
                <a:lnTo>
                  <a:pt x="299085" y="126364"/>
                </a:lnTo>
                <a:lnTo>
                  <a:pt x="293369" y="181609"/>
                </a:lnTo>
                <a:lnTo>
                  <a:pt x="294005" y="217804"/>
                </a:lnTo>
                <a:lnTo>
                  <a:pt x="296544" y="260984"/>
                </a:lnTo>
                <a:lnTo>
                  <a:pt x="300989" y="304164"/>
                </a:lnTo>
                <a:lnTo>
                  <a:pt x="313055" y="370204"/>
                </a:lnTo>
                <a:lnTo>
                  <a:pt x="330200" y="410845"/>
                </a:lnTo>
                <a:lnTo>
                  <a:pt x="359410" y="431800"/>
                </a:lnTo>
                <a:close/>
                <a:moveTo>
                  <a:pt x="588010" y="475614"/>
                </a:moveTo>
                <a:lnTo>
                  <a:pt x="576580" y="476250"/>
                </a:lnTo>
                <a:lnTo>
                  <a:pt x="565785" y="475614"/>
                </a:lnTo>
                <a:lnTo>
                  <a:pt x="554355" y="473709"/>
                </a:lnTo>
                <a:lnTo>
                  <a:pt x="513714" y="457834"/>
                </a:lnTo>
                <a:lnTo>
                  <a:pt x="498475" y="374650"/>
                </a:lnTo>
                <a:lnTo>
                  <a:pt x="507364" y="382904"/>
                </a:lnTo>
                <a:lnTo>
                  <a:pt x="516889" y="389254"/>
                </a:lnTo>
                <a:lnTo>
                  <a:pt x="557530" y="406400"/>
                </a:lnTo>
                <a:lnTo>
                  <a:pt x="567055" y="407670"/>
                </a:lnTo>
                <a:lnTo>
                  <a:pt x="575310" y="407034"/>
                </a:lnTo>
                <a:lnTo>
                  <a:pt x="612775" y="382270"/>
                </a:lnTo>
                <a:lnTo>
                  <a:pt x="617855" y="363220"/>
                </a:lnTo>
                <a:lnTo>
                  <a:pt x="617855" y="351789"/>
                </a:lnTo>
                <a:lnTo>
                  <a:pt x="601980" y="309245"/>
                </a:lnTo>
                <a:lnTo>
                  <a:pt x="577214" y="280034"/>
                </a:lnTo>
                <a:lnTo>
                  <a:pt x="556894" y="260984"/>
                </a:lnTo>
                <a:lnTo>
                  <a:pt x="546735" y="251459"/>
                </a:lnTo>
                <a:lnTo>
                  <a:pt x="536575" y="241300"/>
                </a:lnTo>
                <a:lnTo>
                  <a:pt x="525780" y="231139"/>
                </a:lnTo>
                <a:lnTo>
                  <a:pt x="516255" y="220345"/>
                </a:lnTo>
                <a:lnTo>
                  <a:pt x="490855" y="184784"/>
                </a:lnTo>
                <a:lnTo>
                  <a:pt x="475614" y="141604"/>
                </a:lnTo>
                <a:lnTo>
                  <a:pt x="472439" y="107314"/>
                </a:lnTo>
                <a:lnTo>
                  <a:pt x="473710" y="90804"/>
                </a:lnTo>
                <a:lnTo>
                  <a:pt x="488950" y="48895"/>
                </a:lnTo>
                <a:lnTo>
                  <a:pt x="516889" y="19050"/>
                </a:lnTo>
                <a:lnTo>
                  <a:pt x="555625" y="2539"/>
                </a:lnTo>
                <a:lnTo>
                  <a:pt x="570230" y="0"/>
                </a:lnTo>
                <a:lnTo>
                  <a:pt x="581660" y="0"/>
                </a:lnTo>
                <a:lnTo>
                  <a:pt x="592455" y="0"/>
                </a:lnTo>
                <a:lnTo>
                  <a:pt x="636269" y="13970"/>
                </a:lnTo>
                <a:lnTo>
                  <a:pt x="648969" y="95250"/>
                </a:lnTo>
                <a:lnTo>
                  <a:pt x="633094" y="81914"/>
                </a:lnTo>
                <a:lnTo>
                  <a:pt x="617219" y="73025"/>
                </a:lnTo>
                <a:lnTo>
                  <a:pt x="601344" y="68579"/>
                </a:lnTo>
                <a:lnTo>
                  <a:pt x="584835" y="67945"/>
                </a:lnTo>
                <a:lnTo>
                  <a:pt x="575310" y="69850"/>
                </a:lnTo>
                <a:lnTo>
                  <a:pt x="544194" y="100964"/>
                </a:lnTo>
                <a:lnTo>
                  <a:pt x="542289" y="110489"/>
                </a:lnTo>
                <a:lnTo>
                  <a:pt x="542289" y="120650"/>
                </a:lnTo>
                <a:lnTo>
                  <a:pt x="558164" y="158750"/>
                </a:lnTo>
                <a:lnTo>
                  <a:pt x="592455" y="195579"/>
                </a:lnTo>
                <a:lnTo>
                  <a:pt x="602614" y="205104"/>
                </a:lnTo>
                <a:lnTo>
                  <a:pt x="613410" y="215264"/>
                </a:lnTo>
                <a:lnTo>
                  <a:pt x="643889" y="247650"/>
                </a:lnTo>
                <a:lnTo>
                  <a:pt x="669289" y="285750"/>
                </a:lnTo>
                <a:lnTo>
                  <a:pt x="685164" y="332104"/>
                </a:lnTo>
                <a:lnTo>
                  <a:pt x="688339" y="367664"/>
                </a:lnTo>
                <a:lnTo>
                  <a:pt x="686435" y="384175"/>
                </a:lnTo>
                <a:lnTo>
                  <a:pt x="671194" y="426720"/>
                </a:lnTo>
                <a:lnTo>
                  <a:pt x="641985" y="457200"/>
                </a:lnTo>
                <a:lnTo>
                  <a:pt x="603250" y="473709"/>
                </a:lnTo>
                <a:lnTo>
                  <a:pt x="588010" y="475614"/>
                </a:lnTo>
                <a:close/>
              </a:path>
            </a:pathLst>
          </a:custGeom>
          <a:noFill/>
          <a:ln w="24758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3" name="bg object 19" descr=""/>
          <p:cNvPicPr/>
          <p:nvPr/>
        </p:nvPicPr>
        <p:blipFill>
          <a:blip r:embed="rId3"/>
          <a:stretch/>
        </p:blipFill>
        <p:spPr>
          <a:xfrm>
            <a:off x="3268440" y="2757960"/>
            <a:ext cx="1813320" cy="62820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255760" y="3530520"/>
            <a:ext cx="3044160" cy="1413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300" spc="-1" strike="noStrike">
                <a:latin typeface="Calibri"/>
              </a:rPr>
              <a:t>Click to edit the title text format</a:t>
            </a:r>
            <a:endParaRPr b="0" lang="en-US" sz="330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458F90D-A82D-447C-83DB-954A250553D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2255760" y="3530520"/>
            <a:ext cx="3044160" cy="228492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algn="ctr">
              <a:lnSpc>
                <a:spcPts val="3960"/>
              </a:lnSpc>
              <a:spcBef>
                <a:spcPts val="111"/>
              </a:spcBef>
              <a:buNone/>
            </a:pPr>
            <a:r>
              <a:rPr b="1" lang="en-US" sz="3300" spc="-687" strike="noStrike">
                <a:solidFill>
                  <a:srgbClr val="000000"/>
                </a:solidFill>
                <a:latin typeface="Calibri"/>
              </a:rPr>
              <a:t>NACEN</a:t>
            </a:r>
            <a:r>
              <a:rPr b="1" lang="en-US" sz="33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3300" spc="-650" strike="noStrike">
                <a:solidFill>
                  <a:srgbClr val="000000"/>
                </a:solidFill>
                <a:latin typeface="Calibri"/>
              </a:rPr>
              <a:t>EN</a:t>
            </a:r>
            <a:endParaRPr b="0" lang="en-US" sz="3300" spc="-1" strike="noStrike">
              <a:latin typeface="Calibri"/>
            </a:endParaRPr>
          </a:p>
          <a:p>
            <a:pPr algn="ctr">
              <a:lnSpc>
                <a:spcPct val="100000"/>
              </a:lnSpc>
              <a:buNone/>
            </a:pPr>
            <a:r>
              <a:rPr b="0" lang="en-US" sz="5800" spc="-395" strike="noStrike">
                <a:solidFill>
                  <a:srgbClr val="000000"/>
                </a:solidFill>
                <a:latin typeface="Lucida Sans Unicode"/>
              </a:rPr>
              <a:t>OCTUBRE</a:t>
            </a:r>
            <a:endParaRPr b="0" lang="en-US" sz="58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2022-07-29T03:04:34Z</dcterms:created>
  <dc:creator/>
  <dc:description/>
  <dc:language>en-US</dc:language>
  <cp:lastModifiedBy/>
  <dcterms:modified xsi:type="dcterms:W3CDTF">2022-07-29T03:04:34Z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