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E25FE0-5C1C-4841-9CE6-0B0C094AC9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E3508A-F15B-4509-BB5C-65D183BEE48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2ED9C0-7954-4FAF-B621-982ABC2CF3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6B4F19-BEAB-4A82-BAC6-CB011283416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3ED438-608E-4AFE-BECE-A0AD618D45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83A21F-EF3A-45BB-B6F3-99FA83EB53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697315-0AF8-47C4-8387-AF610368877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5B916C-2DDB-4B80-8274-F1575DBA0C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3480" y="417240"/>
            <a:ext cx="4284720" cy="843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7BFF4A-7026-48CB-8B73-8A2C51DC56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9AC8BD-D206-4943-92DB-0CD53883A5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75C2E7-459A-4FF5-8DE8-544F1ACD99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611EC5-4019-4121-AAA3-6455E2D181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1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00018B7-C842-46EE-A9B1-CFAB472A96C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3480" y="417240"/>
            <a:ext cx="4284720" cy="1807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000000"/>
                </a:solidFill>
                <a:latin typeface="Arial"/>
              </a:rPr>
              <a:t>Historia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50"/>
              </a:spcBef>
              <a:buNone/>
            </a:pPr>
            <a:r>
              <a:rPr b="0" lang="en-US" sz="1400" spc="-12" strike="noStrike">
                <a:solidFill>
                  <a:srgbClr val="000000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000000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600480" y="8354520"/>
            <a:ext cx="2420280" cy="2053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5600" bIns="0" anchor="t">
            <a:spAutoFit/>
          </a:bodyPr>
          <a:p>
            <a:pPr marL="97920" algn="just">
              <a:lnSpc>
                <a:spcPct val="169000"/>
              </a:lnSpc>
              <a:spcBef>
                <a:spcPts val="595"/>
              </a:spcBef>
              <a:buNone/>
              <a:tabLst>
                <a:tab algn="l" pos="2053440"/>
                <a:tab algn="l" pos="2120760"/>
              </a:tabLst>
            </a:pPr>
            <a:r>
              <a:rPr b="0" lang="en-US" sz="1100" spc="-1" strike="noStrike">
                <a:latin typeface="Calibri"/>
              </a:rPr>
              <a:t>Nombre: </a:t>
            </a:r>
            <a:r>
              <a:rPr b="0" lang="en-US" sz="1100" spc="-1" strike="noStrike" u="sng">
                <a:uFill>
                  <a:solidFill>
                    <a:srgbClr val="000000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latin typeface="Calibri"/>
              </a:rPr>
              <a:t> Apellido: </a:t>
            </a:r>
            <a:r>
              <a:rPr b="0" lang="en-US" sz="1100" spc="-1" strike="noStrike" u="sng">
                <a:uFill>
                  <a:solidFill>
                    <a:srgbClr val="000000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latin typeface="Calibri"/>
              </a:rPr>
              <a:t> Curso: </a:t>
            </a:r>
            <a:r>
              <a:rPr b="0" lang="en-US" sz="1100" spc="-1" strike="noStrike" u="sng">
                <a:uFill>
                  <a:solidFill>
                    <a:srgbClr val="000000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uFill>
                  <a:solidFill>
                    <a:srgbClr val="000000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2022-07-29T03:49:56Z</dcterms:created>
  <dc:creator/>
  <dc:description/>
  <dc:language>en-US</dc:language>
  <cp:lastModifiedBy/>
  <dcterms:modified xsi:type="dcterms:W3CDTF">2022-07-29T03:49:56Z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