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6.png" ContentType="image/png"/>
  <Override PartName="/ppt/media/image19.png" ContentType="image/png"/>
  <Override PartName="/ppt/media/image1.png" ContentType="image/png"/>
  <Override PartName="/ppt/media/image3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10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B3344A-0961-44F6-B675-B75FA7A7078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483ACB-418E-45B1-B7A5-46CBE20583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54B952-055D-4435-9775-0C4DA1E7619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9BADF2-8236-4522-8E7A-31E7DE735B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4A2367-4BA5-413C-B44C-1DA97FF1D2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C10CDE-9A8B-4FD7-83CC-EC852B99DE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2F4257-E1DC-4C60-AD40-E93034AAA4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32A7D0-D472-4374-9271-C99F98043D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557720" y="3850200"/>
            <a:ext cx="4440960" cy="1067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2C0862-8876-421D-8161-3DFA037F75D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2316A7-B1CF-41CC-800C-86CFBDB6F3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90A1FA-76AC-4468-8E35-483B11FCEB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44565A-1B18-42F0-9564-BBD24CE719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0852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7004160" y="5364000"/>
            <a:ext cx="429480" cy="439200"/>
          </a:xfrm>
          <a:custGeom>
            <a:avLst/>
            <a:gdLst/>
            <a:ahLst/>
            <a:rect l="l" t="t" r="r" b="b"/>
            <a:pathLst>
              <a:path w="429895" h="439420">
                <a:moveTo>
                  <a:pt x="295909" y="339725"/>
                </a:moveTo>
                <a:lnTo>
                  <a:pt x="173354" y="339725"/>
                </a:lnTo>
                <a:lnTo>
                  <a:pt x="290829" y="439419"/>
                </a:lnTo>
                <a:lnTo>
                  <a:pt x="295909" y="339725"/>
                </a:lnTo>
                <a:close/>
                <a:moveTo>
                  <a:pt x="0" y="107950"/>
                </a:moveTo>
                <a:lnTo>
                  <a:pt x="83820" y="236854"/>
                </a:lnTo>
                <a:lnTo>
                  <a:pt x="24765" y="379729"/>
                </a:lnTo>
                <a:lnTo>
                  <a:pt x="173354" y="339725"/>
                </a:lnTo>
                <a:lnTo>
                  <a:pt x="295909" y="339725"/>
                </a:lnTo>
                <a:lnTo>
                  <a:pt x="299084" y="285750"/>
                </a:lnTo>
                <a:lnTo>
                  <a:pt x="429895" y="205104"/>
                </a:lnTo>
                <a:lnTo>
                  <a:pt x="286384" y="149860"/>
                </a:lnTo>
                <a:lnTo>
                  <a:pt x="279400" y="120014"/>
                </a:lnTo>
                <a:lnTo>
                  <a:pt x="153670" y="120014"/>
                </a:lnTo>
                <a:lnTo>
                  <a:pt x="0" y="107950"/>
                </a:lnTo>
                <a:close/>
                <a:moveTo>
                  <a:pt x="250190" y="0"/>
                </a:moveTo>
                <a:lnTo>
                  <a:pt x="153670" y="120014"/>
                </a:lnTo>
                <a:lnTo>
                  <a:pt x="279400" y="120014"/>
                </a:lnTo>
                <a:lnTo>
                  <a:pt x="250190" y="0"/>
                </a:lnTo>
                <a:close/>
              </a:path>
            </a:pathLst>
          </a:custGeom>
          <a:solidFill>
            <a:srgbClr val="f8c72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5885640" y="5803920"/>
            <a:ext cx="1506960" cy="2814120"/>
          </a:xfrm>
          <a:custGeom>
            <a:avLst/>
            <a:gdLst/>
            <a:ahLst/>
            <a:rect l="l" t="t" r="r" b="b"/>
            <a:pathLst>
              <a:path w="1507490" h="2814320">
                <a:moveTo>
                  <a:pt x="1281430" y="0"/>
                </a:moveTo>
                <a:lnTo>
                  <a:pt x="848994" y="233680"/>
                </a:lnTo>
                <a:lnTo>
                  <a:pt x="849630" y="482600"/>
                </a:lnTo>
                <a:lnTo>
                  <a:pt x="1068705" y="598805"/>
                </a:lnTo>
                <a:lnTo>
                  <a:pt x="615950" y="812164"/>
                </a:lnTo>
                <a:lnTo>
                  <a:pt x="629285" y="1073150"/>
                </a:lnTo>
                <a:lnTo>
                  <a:pt x="922655" y="1176655"/>
                </a:lnTo>
                <a:lnTo>
                  <a:pt x="323214" y="1327150"/>
                </a:lnTo>
                <a:lnTo>
                  <a:pt x="316230" y="1599564"/>
                </a:lnTo>
                <a:lnTo>
                  <a:pt x="807719" y="1748790"/>
                </a:lnTo>
                <a:lnTo>
                  <a:pt x="91439" y="1852930"/>
                </a:lnTo>
                <a:lnTo>
                  <a:pt x="46355" y="2053590"/>
                </a:lnTo>
                <a:lnTo>
                  <a:pt x="44450" y="2074545"/>
                </a:lnTo>
                <a:lnTo>
                  <a:pt x="43814" y="2074545"/>
                </a:lnTo>
                <a:lnTo>
                  <a:pt x="0" y="2353310"/>
                </a:lnTo>
                <a:lnTo>
                  <a:pt x="549275" y="2439670"/>
                </a:lnTo>
                <a:lnTo>
                  <a:pt x="481330" y="2741930"/>
                </a:lnTo>
                <a:lnTo>
                  <a:pt x="801369" y="2814320"/>
                </a:lnTo>
                <a:lnTo>
                  <a:pt x="874394" y="2490470"/>
                </a:lnTo>
                <a:lnTo>
                  <a:pt x="1442719" y="2580005"/>
                </a:lnTo>
                <a:lnTo>
                  <a:pt x="1507489" y="2305685"/>
                </a:lnTo>
                <a:lnTo>
                  <a:pt x="787400" y="2074545"/>
                </a:lnTo>
                <a:lnTo>
                  <a:pt x="706755" y="2048510"/>
                </a:lnTo>
                <a:lnTo>
                  <a:pt x="1475105" y="1936750"/>
                </a:lnTo>
                <a:lnTo>
                  <a:pt x="1496060" y="1661795"/>
                </a:lnTo>
                <a:lnTo>
                  <a:pt x="885825" y="1477010"/>
                </a:lnTo>
                <a:lnTo>
                  <a:pt x="1446530" y="1336039"/>
                </a:lnTo>
                <a:lnTo>
                  <a:pt x="1459230" y="1065530"/>
                </a:lnTo>
                <a:lnTo>
                  <a:pt x="1047750" y="920750"/>
                </a:lnTo>
                <a:lnTo>
                  <a:pt x="1443355" y="734060"/>
                </a:lnTo>
                <a:lnTo>
                  <a:pt x="1449705" y="481330"/>
                </a:lnTo>
                <a:lnTo>
                  <a:pt x="1214755" y="356870"/>
                </a:lnTo>
                <a:lnTo>
                  <a:pt x="1414780" y="248920"/>
                </a:lnTo>
                <a:lnTo>
                  <a:pt x="1281430" y="0"/>
                </a:lnTo>
                <a:close/>
              </a:path>
            </a:pathLst>
          </a:custGeom>
          <a:solidFill>
            <a:srgbClr val="f9233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1243800" y="3778920"/>
            <a:ext cx="1532520" cy="135216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3"/>
          <a:stretch/>
        </p:blipFill>
        <p:spPr>
          <a:xfrm>
            <a:off x="4320" y="2148120"/>
            <a:ext cx="1522440" cy="195732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4"/>
          <a:stretch/>
        </p:blipFill>
        <p:spPr>
          <a:xfrm>
            <a:off x="4739760" y="3858840"/>
            <a:ext cx="1523520" cy="135900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30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450" spc="-1" strike="noStrike">
                <a:latin typeface="Calibri"/>
              </a:rPr>
              <a:t>Click to edit the title text format</a:t>
            </a:r>
            <a:endParaRPr b="0" lang="en-US" sz="745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B42EB58-60BF-412A-B7A6-89C59EB9B0B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57720" y="3850200"/>
            <a:ext cx="4440960" cy="2274480"/>
          </a:xfrm>
          <a:prstGeom prst="rect">
            <a:avLst/>
          </a:prstGeom>
          <a:noFill/>
          <a:ln w="0">
            <a:noFill/>
          </a:ln>
        </p:spPr>
        <p:txBody>
          <a:bodyPr lIns="0" rIns="0" tIns="3960" bIns="0" anchor="t">
            <a:noAutofit/>
          </a:bodyPr>
          <a:p>
            <a:pPr marL="12600" indent="1320120">
              <a:lnSpc>
                <a:spcPct val="100000"/>
              </a:lnSpc>
              <a:spcBef>
                <a:spcPts val="31"/>
              </a:spcBef>
              <a:buNone/>
              <a:tabLst>
                <a:tab algn="l" pos="0"/>
              </a:tabLst>
            </a:pPr>
            <a:r>
              <a:rPr b="0" lang="en-US" sz="7450" spc="-21" strike="noStrike">
                <a:solidFill>
                  <a:srgbClr val="93bb40"/>
                </a:solidFill>
                <a:latin typeface="Tahoma"/>
              </a:rPr>
              <a:t>Hola Diciembre</a:t>
            </a:r>
            <a:endParaRPr b="0" lang="en-US" sz="7450" spc="-1" strike="noStrike">
              <a:latin typeface="Calibri"/>
            </a:endParaRPr>
          </a:p>
        </p:txBody>
      </p:sp>
      <p:grpSp>
        <p:nvGrpSpPr>
          <p:cNvPr id="47" name="object 3"/>
          <p:cNvGrpSpPr/>
          <p:nvPr/>
        </p:nvGrpSpPr>
        <p:grpSpPr>
          <a:xfrm>
            <a:off x="5662800" y="2185200"/>
            <a:ext cx="1888200" cy="1480680"/>
            <a:chOff x="5662800" y="2185200"/>
            <a:chExt cx="1888200" cy="1480680"/>
          </a:xfrm>
        </p:grpSpPr>
        <p:sp>
          <p:nvSpPr>
            <p:cNvPr id="48" name="object 4"/>
            <p:cNvSpPr/>
            <p:nvPr/>
          </p:nvSpPr>
          <p:spPr>
            <a:xfrm>
              <a:off x="5662800" y="2185200"/>
              <a:ext cx="1888200" cy="1269720"/>
            </a:xfrm>
            <a:custGeom>
              <a:avLst/>
              <a:gdLst/>
              <a:ahLst/>
              <a:rect l="l" t="t" r="r" b="b"/>
              <a:pathLst>
                <a:path w="1888490" h="1270000">
                  <a:moveTo>
                    <a:pt x="1767204" y="1005204"/>
                  </a:moveTo>
                  <a:lnTo>
                    <a:pt x="1670050" y="1005204"/>
                  </a:lnTo>
                  <a:lnTo>
                    <a:pt x="1702435" y="1007109"/>
                  </a:lnTo>
                  <a:lnTo>
                    <a:pt x="1736725" y="1021079"/>
                  </a:lnTo>
                  <a:lnTo>
                    <a:pt x="1783715" y="1070609"/>
                  </a:lnTo>
                  <a:lnTo>
                    <a:pt x="1802129" y="1133475"/>
                  </a:lnTo>
                  <a:lnTo>
                    <a:pt x="1810385" y="1169670"/>
                  </a:lnTo>
                  <a:lnTo>
                    <a:pt x="1823720" y="1205229"/>
                  </a:lnTo>
                  <a:lnTo>
                    <a:pt x="1845945" y="1238250"/>
                  </a:lnTo>
                  <a:lnTo>
                    <a:pt x="1882775" y="1267459"/>
                  </a:lnTo>
                  <a:lnTo>
                    <a:pt x="1888490" y="1270000"/>
                  </a:lnTo>
                  <a:lnTo>
                    <a:pt x="1888490" y="1232534"/>
                  </a:lnTo>
                  <a:lnTo>
                    <a:pt x="1869440" y="1217295"/>
                  </a:lnTo>
                  <a:lnTo>
                    <a:pt x="1851025" y="1190625"/>
                  </a:lnTo>
                  <a:lnTo>
                    <a:pt x="1840229" y="1160779"/>
                  </a:lnTo>
                  <a:lnTo>
                    <a:pt x="1832610" y="1127125"/>
                  </a:lnTo>
                  <a:lnTo>
                    <a:pt x="1824990" y="1091565"/>
                  </a:lnTo>
                  <a:lnTo>
                    <a:pt x="1811654" y="1056004"/>
                  </a:lnTo>
                  <a:lnTo>
                    <a:pt x="1788795" y="1022984"/>
                  </a:lnTo>
                  <a:lnTo>
                    <a:pt x="1767204" y="1005204"/>
                  </a:lnTo>
                  <a:close/>
                  <a:moveTo>
                    <a:pt x="1334770" y="757554"/>
                  </a:moveTo>
                  <a:lnTo>
                    <a:pt x="1237615" y="757554"/>
                  </a:lnTo>
                  <a:lnTo>
                    <a:pt x="1270000" y="759459"/>
                  </a:lnTo>
                  <a:lnTo>
                    <a:pt x="1304290" y="772795"/>
                  </a:lnTo>
                  <a:lnTo>
                    <a:pt x="1351915" y="822325"/>
                  </a:lnTo>
                  <a:lnTo>
                    <a:pt x="1370329" y="885825"/>
                  </a:lnTo>
                  <a:lnTo>
                    <a:pt x="1377950" y="921384"/>
                  </a:lnTo>
                  <a:lnTo>
                    <a:pt x="1391285" y="956945"/>
                  </a:lnTo>
                  <a:lnTo>
                    <a:pt x="1414145" y="990600"/>
                  </a:lnTo>
                  <a:lnTo>
                    <a:pt x="1450340" y="1019809"/>
                  </a:lnTo>
                  <a:lnTo>
                    <a:pt x="1494154" y="1036320"/>
                  </a:lnTo>
                  <a:lnTo>
                    <a:pt x="1534160" y="1038859"/>
                  </a:lnTo>
                  <a:lnTo>
                    <a:pt x="1571625" y="1032509"/>
                  </a:lnTo>
                  <a:lnTo>
                    <a:pt x="1638935" y="1010920"/>
                  </a:lnTo>
                  <a:lnTo>
                    <a:pt x="1655445" y="1007745"/>
                  </a:lnTo>
                  <a:lnTo>
                    <a:pt x="1532890" y="1007745"/>
                  </a:lnTo>
                  <a:lnTo>
                    <a:pt x="1500504" y="1005840"/>
                  </a:lnTo>
                  <a:lnTo>
                    <a:pt x="1437004" y="969645"/>
                  </a:lnTo>
                  <a:lnTo>
                    <a:pt x="1407795" y="912495"/>
                  </a:lnTo>
                  <a:lnTo>
                    <a:pt x="1400810" y="879475"/>
                  </a:lnTo>
                  <a:lnTo>
                    <a:pt x="1392554" y="843915"/>
                  </a:lnTo>
                  <a:lnTo>
                    <a:pt x="1379220" y="808354"/>
                  </a:lnTo>
                  <a:lnTo>
                    <a:pt x="1356995" y="774700"/>
                  </a:lnTo>
                  <a:lnTo>
                    <a:pt x="1334770" y="757554"/>
                  </a:lnTo>
                  <a:close/>
                  <a:moveTo>
                    <a:pt x="1668779" y="974090"/>
                  </a:moveTo>
                  <a:lnTo>
                    <a:pt x="1631315" y="981075"/>
                  </a:lnTo>
                  <a:lnTo>
                    <a:pt x="1564004" y="1002029"/>
                  </a:lnTo>
                  <a:lnTo>
                    <a:pt x="1532890" y="1007745"/>
                  </a:lnTo>
                  <a:lnTo>
                    <a:pt x="1655445" y="1007745"/>
                  </a:lnTo>
                  <a:lnTo>
                    <a:pt x="1670050" y="1005204"/>
                  </a:lnTo>
                  <a:lnTo>
                    <a:pt x="1767204" y="1005204"/>
                  </a:lnTo>
                  <a:lnTo>
                    <a:pt x="1752600" y="993775"/>
                  </a:lnTo>
                  <a:lnTo>
                    <a:pt x="1708785" y="976629"/>
                  </a:lnTo>
                  <a:lnTo>
                    <a:pt x="1668779" y="974090"/>
                  </a:lnTo>
                  <a:close/>
                  <a:moveTo>
                    <a:pt x="902335" y="509270"/>
                  </a:moveTo>
                  <a:lnTo>
                    <a:pt x="805815" y="509270"/>
                  </a:lnTo>
                  <a:lnTo>
                    <a:pt x="838200" y="511175"/>
                  </a:lnTo>
                  <a:lnTo>
                    <a:pt x="872490" y="525145"/>
                  </a:lnTo>
                  <a:lnTo>
                    <a:pt x="901700" y="548004"/>
                  </a:lnTo>
                  <a:lnTo>
                    <a:pt x="919479" y="574675"/>
                  </a:lnTo>
                  <a:lnTo>
                    <a:pt x="930275" y="605154"/>
                  </a:lnTo>
                  <a:lnTo>
                    <a:pt x="937895" y="638175"/>
                  </a:lnTo>
                  <a:lnTo>
                    <a:pt x="946150" y="673734"/>
                  </a:lnTo>
                  <a:lnTo>
                    <a:pt x="981710" y="742950"/>
                  </a:lnTo>
                  <a:lnTo>
                    <a:pt x="1017904" y="771525"/>
                  </a:lnTo>
                  <a:lnTo>
                    <a:pt x="1061720" y="788670"/>
                  </a:lnTo>
                  <a:lnTo>
                    <a:pt x="1101725" y="791209"/>
                  </a:lnTo>
                  <a:lnTo>
                    <a:pt x="1139190" y="784225"/>
                  </a:lnTo>
                  <a:lnTo>
                    <a:pt x="1206500" y="763270"/>
                  </a:lnTo>
                  <a:lnTo>
                    <a:pt x="1223010" y="760095"/>
                  </a:lnTo>
                  <a:lnTo>
                    <a:pt x="1100454" y="760095"/>
                  </a:lnTo>
                  <a:lnTo>
                    <a:pt x="1068070" y="758190"/>
                  </a:lnTo>
                  <a:lnTo>
                    <a:pt x="1004570" y="721359"/>
                  </a:lnTo>
                  <a:lnTo>
                    <a:pt x="975995" y="664845"/>
                  </a:lnTo>
                  <a:lnTo>
                    <a:pt x="960120" y="595629"/>
                  </a:lnTo>
                  <a:lnTo>
                    <a:pt x="946785" y="560070"/>
                  </a:lnTo>
                  <a:lnTo>
                    <a:pt x="924560" y="527050"/>
                  </a:lnTo>
                  <a:lnTo>
                    <a:pt x="902335" y="509270"/>
                  </a:lnTo>
                  <a:close/>
                  <a:moveTo>
                    <a:pt x="1236345" y="726440"/>
                  </a:moveTo>
                  <a:lnTo>
                    <a:pt x="1198879" y="732790"/>
                  </a:lnTo>
                  <a:lnTo>
                    <a:pt x="1132204" y="754379"/>
                  </a:lnTo>
                  <a:lnTo>
                    <a:pt x="1100454" y="760095"/>
                  </a:lnTo>
                  <a:lnTo>
                    <a:pt x="1223010" y="760095"/>
                  </a:lnTo>
                  <a:lnTo>
                    <a:pt x="1237615" y="757554"/>
                  </a:lnTo>
                  <a:lnTo>
                    <a:pt x="1334770" y="757554"/>
                  </a:lnTo>
                  <a:lnTo>
                    <a:pt x="1320165" y="746125"/>
                  </a:lnTo>
                  <a:lnTo>
                    <a:pt x="1276985" y="728979"/>
                  </a:lnTo>
                  <a:lnTo>
                    <a:pt x="1236345" y="726440"/>
                  </a:lnTo>
                  <a:close/>
                  <a:moveTo>
                    <a:pt x="469900" y="261620"/>
                  </a:moveTo>
                  <a:lnTo>
                    <a:pt x="373380" y="261620"/>
                  </a:lnTo>
                  <a:lnTo>
                    <a:pt x="405765" y="263525"/>
                  </a:lnTo>
                  <a:lnTo>
                    <a:pt x="440055" y="277495"/>
                  </a:lnTo>
                  <a:lnTo>
                    <a:pt x="469265" y="299720"/>
                  </a:lnTo>
                  <a:lnTo>
                    <a:pt x="487045" y="327025"/>
                  </a:lnTo>
                  <a:lnTo>
                    <a:pt x="497840" y="356870"/>
                  </a:lnTo>
                  <a:lnTo>
                    <a:pt x="505460" y="389890"/>
                  </a:lnTo>
                  <a:lnTo>
                    <a:pt x="513715" y="425450"/>
                  </a:lnTo>
                  <a:lnTo>
                    <a:pt x="526415" y="461645"/>
                  </a:lnTo>
                  <a:lnTo>
                    <a:pt x="549275" y="494665"/>
                  </a:lnTo>
                  <a:lnTo>
                    <a:pt x="586105" y="523875"/>
                  </a:lnTo>
                  <a:lnTo>
                    <a:pt x="629285" y="540384"/>
                  </a:lnTo>
                  <a:lnTo>
                    <a:pt x="669290" y="543559"/>
                  </a:lnTo>
                  <a:lnTo>
                    <a:pt x="706755" y="536575"/>
                  </a:lnTo>
                  <a:lnTo>
                    <a:pt x="774065" y="515620"/>
                  </a:lnTo>
                  <a:lnTo>
                    <a:pt x="791210" y="512445"/>
                  </a:lnTo>
                  <a:lnTo>
                    <a:pt x="668020" y="512445"/>
                  </a:lnTo>
                  <a:lnTo>
                    <a:pt x="635635" y="509904"/>
                  </a:lnTo>
                  <a:lnTo>
                    <a:pt x="572135" y="473709"/>
                  </a:lnTo>
                  <a:lnTo>
                    <a:pt x="543560" y="416559"/>
                  </a:lnTo>
                  <a:lnTo>
                    <a:pt x="535940" y="383540"/>
                  </a:lnTo>
                  <a:lnTo>
                    <a:pt x="527685" y="347979"/>
                  </a:lnTo>
                  <a:lnTo>
                    <a:pt x="514985" y="312420"/>
                  </a:lnTo>
                  <a:lnTo>
                    <a:pt x="492125" y="278765"/>
                  </a:lnTo>
                  <a:lnTo>
                    <a:pt x="469900" y="261620"/>
                  </a:lnTo>
                  <a:close/>
                  <a:moveTo>
                    <a:pt x="803910" y="478154"/>
                  </a:moveTo>
                  <a:lnTo>
                    <a:pt x="766445" y="485140"/>
                  </a:lnTo>
                  <a:lnTo>
                    <a:pt x="699770" y="506095"/>
                  </a:lnTo>
                  <a:lnTo>
                    <a:pt x="668020" y="512445"/>
                  </a:lnTo>
                  <a:lnTo>
                    <a:pt x="791210" y="512445"/>
                  </a:lnTo>
                  <a:lnTo>
                    <a:pt x="805815" y="509270"/>
                  </a:lnTo>
                  <a:lnTo>
                    <a:pt x="902335" y="509270"/>
                  </a:lnTo>
                  <a:lnTo>
                    <a:pt x="887729" y="497840"/>
                  </a:lnTo>
                  <a:lnTo>
                    <a:pt x="844550" y="480695"/>
                  </a:lnTo>
                  <a:lnTo>
                    <a:pt x="803910" y="478154"/>
                  </a:lnTo>
                  <a:close/>
                  <a:moveTo>
                    <a:pt x="17780" y="0"/>
                  </a:moveTo>
                  <a:lnTo>
                    <a:pt x="11430" y="634"/>
                  </a:lnTo>
                  <a:lnTo>
                    <a:pt x="6350" y="3175"/>
                  </a:lnTo>
                  <a:lnTo>
                    <a:pt x="1905" y="8254"/>
                  </a:lnTo>
                  <a:lnTo>
                    <a:pt x="0" y="13970"/>
                  </a:lnTo>
                  <a:lnTo>
                    <a:pt x="635" y="19684"/>
                  </a:lnTo>
                  <a:lnTo>
                    <a:pt x="3175" y="25400"/>
                  </a:lnTo>
                  <a:lnTo>
                    <a:pt x="7620" y="29209"/>
                  </a:lnTo>
                  <a:lnTo>
                    <a:pt x="36830" y="52070"/>
                  </a:lnTo>
                  <a:lnTo>
                    <a:pt x="54610" y="78740"/>
                  </a:lnTo>
                  <a:lnTo>
                    <a:pt x="65405" y="109220"/>
                  </a:lnTo>
                  <a:lnTo>
                    <a:pt x="73025" y="142240"/>
                  </a:lnTo>
                  <a:lnTo>
                    <a:pt x="81280" y="177800"/>
                  </a:lnTo>
                  <a:lnTo>
                    <a:pt x="116840" y="247015"/>
                  </a:lnTo>
                  <a:lnTo>
                    <a:pt x="153670" y="275590"/>
                  </a:lnTo>
                  <a:lnTo>
                    <a:pt x="196850" y="292734"/>
                  </a:lnTo>
                  <a:lnTo>
                    <a:pt x="237490" y="295275"/>
                  </a:lnTo>
                  <a:lnTo>
                    <a:pt x="274955" y="288925"/>
                  </a:lnTo>
                  <a:lnTo>
                    <a:pt x="341630" y="267334"/>
                  </a:lnTo>
                  <a:lnTo>
                    <a:pt x="358775" y="264159"/>
                  </a:lnTo>
                  <a:lnTo>
                    <a:pt x="235585" y="264159"/>
                  </a:lnTo>
                  <a:lnTo>
                    <a:pt x="203835" y="262254"/>
                  </a:lnTo>
                  <a:lnTo>
                    <a:pt x="140335" y="225425"/>
                  </a:lnTo>
                  <a:lnTo>
                    <a:pt x="111125" y="168909"/>
                  </a:lnTo>
                  <a:lnTo>
                    <a:pt x="95885" y="100329"/>
                  </a:lnTo>
                  <a:lnTo>
                    <a:pt x="82550" y="64134"/>
                  </a:lnTo>
                  <a:lnTo>
                    <a:pt x="59690" y="31115"/>
                  </a:lnTo>
                  <a:lnTo>
                    <a:pt x="23495" y="1904"/>
                  </a:lnTo>
                  <a:lnTo>
                    <a:pt x="17780" y="0"/>
                  </a:lnTo>
                  <a:close/>
                  <a:moveTo>
                    <a:pt x="372110" y="230504"/>
                  </a:moveTo>
                  <a:lnTo>
                    <a:pt x="334645" y="236854"/>
                  </a:lnTo>
                  <a:lnTo>
                    <a:pt x="267335" y="258445"/>
                  </a:lnTo>
                  <a:lnTo>
                    <a:pt x="235585" y="264159"/>
                  </a:lnTo>
                  <a:lnTo>
                    <a:pt x="358775" y="264159"/>
                  </a:lnTo>
                  <a:lnTo>
                    <a:pt x="373380" y="261620"/>
                  </a:lnTo>
                  <a:lnTo>
                    <a:pt x="469900" y="261620"/>
                  </a:lnTo>
                  <a:lnTo>
                    <a:pt x="455930" y="250190"/>
                  </a:lnTo>
                  <a:lnTo>
                    <a:pt x="412115" y="233045"/>
                  </a:lnTo>
                  <a:lnTo>
                    <a:pt x="372110" y="230504"/>
                  </a:lnTo>
                  <a:close/>
                </a:path>
              </a:pathLst>
            </a:custGeom>
            <a:solidFill>
              <a:srgbClr val="3a231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9" name="object 5" descr=""/>
            <p:cNvPicPr/>
            <p:nvPr/>
          </p:nvPicPr>
          <p:blipFill>
            <a:blip r:embed="rId1"/>
            <a:stretch/>
          </p:blipFill>
          <p:spPr>
            <a:xfrm>
              <a:off x="6964560" y="272592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0" name="object 6" descr=""/>
            <p:cNvPicPr/>
            <p:nvPr/>
          </p:nvPicPr>
          <p:blipFill>
            <a:blip r:embed="rId2"/>
            <a:stretch/>
          </p:blipFill>
          <p:spPr>
            <a:xfrm>
              <a:off x="6532200" y="247788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1" name="object 7" descr=""/>
            <p:cNvPicPr/>
            <p:nvPr/>
          </p:nvPicPr>
          <p:blipFill>
            <a:blip r:embed="rId3"/>
            <a:stretch/>
          </p:blipFill>
          <p:spPr>
            <a:xfrm>
              <a:off x="7397640" y="2974320"/>
              <a:ext cx="15336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2" name="object 8" descr=""/>
            <p:cNvPicPr/>
            <p:nvPr/>
          </p:nvPicPr>
          <p:blipFill>
            <a:blip r:embed="rId4"/>
            <a:stretch/>
          </p:blipFill>
          <p:spPr>
            <a:xfrm>
              <a:off x="6097320" y="223200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3" name="object 9" descr=""/>
            <p:cNvPicPr/>
            <p:nvPr/>
          </p:nvPicPr>
          <p:blipFill>
            <a:blip r:embed="rId5"/>
            <a:stretch/>
          </p:blipFill>
          <p:spPr>
            <a:xfrm>
              <a:off x="5688360" y="2443320"/>
              <a:ext cx="16272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4" name="object 10" descr=""/>
            <p:cNvPicPr/>
            <p:nvPr/>
          </p:nvPicPr>
          <p:blipFill>
            <a:blip r:embed="rId6"/>
            <a:stretch/>
          </p:blipFill>
          <p:spPr>
            <a:xfrm>
              <a:off x="7419240" y="3438360"/>
              <a:ext cx="13176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5" name="object 11" descr=""/>
            <p:cNvPicPr/>
            <p:nvPr/>
          </p:nvPicPr>
          <p:blipFill>
            <a:blip r:embed="rId7"/>
            <a:stretch/>
          </p:blipFill>
          <p:spPr>
            <a:xfrm>
              <a:off x="6116400" y="269100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6" name="object 12" descr=""/>
            <p:cNvPicPr/>
            <p:nvPr/>
          </p:nvPicPr>
          <p:blipFill>
            <a:blip r:embed="rId8"/>
            <a:stretch/>
          </p:blipFill>
          <p:spPr>
            <a:xfrm>
              <a:off x="6553080" y="294192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7" name="object 13" descr=""/>
            <p:cNvPicPr/>
            <p:nvPr/>
          </p:nvPicPr>
          <p:blipFill>
            <a:blip r:embed="rId9"/>
            <a:stretch/>
          </p:blipFill>
          <p:spPr>
            <a:xfrm>
              <a:off x="6976800" y="3184560"/>
              <a:ext cx="163440" cy="22752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58" name="object 14"/>
          <p:cNvGrpSpPr/>
          <p:nvPr/>
        </p:nvGrpSpPr>
        <p:grpSpPr>
          <a:xfrm>
            <a:off x="4320" y="7235280"/>
            <a:ext cx="1926720" cy="1433880"/>
            <a:chOff x="4320" y="7235280"/>
            <a:chExt cx="1926720" cy="1433880"/>
          </a:xfrm>
        </p:grpSpPr>
        <p:sp>
          <p:nvSpPr>
            <p:cNvPr id="59" name="object 15"/>
            <p:cNvSpPr/>
            <p:nvPr/>
          </p:nvSpPr>
          <p:spPr>
            <a:xfrm>
              <a:off x="4320" y="7418160"/>
              <a:ext cx="1926720" cy="1056240"/>
            </a:xfrm>
            <a:custGeom>
              <a:avLst/>
              <a:gdLst/>
              <a:ahLst/>
              <a:rect l="l" t="t" r="r" b="b"/>
              <a:pathLst>
                <a:path w="1927225" h="1056640">
                  <a:moveTo>
                    <a:pt x="1501775" y="774699"/>
                  </a:moveTo>
                  <a:lnTo>
                    <a:pt x="1405255" y="774699"/>
                  </a:lnTo>
                  <a:lnTo>
                    <a:pt x="1437005" y="776604"/>
                  </a:lnTo>
                  <a:lnTo>
                    <a:pt x="1471930" y="790574"/>
                  </a:lnTo>
                  <a:lnTo>
                    <a:pt x="1518920" y="840104"/>
                  </a:lnTo>
                  <a:lnTo>
                    <a:pt x="1537335" y="902969"/>
                  </a:lnTo>
                  <a:lnTo>
                    <a:pt x="1545590" y="939164"/>
                  </a:lnTo>
                  <a:lnTo>
                    <a:pt x="1558290" y="974724"/>
                  </a:lnTo>
                  <a:lnTo>
                    <a:pt x="1581150" y="1007744"/>
                  </a:lnTo>
                  <a:lnTo>
                    <a:pt x="1617345" y="1036954"/>
                  </a:lnTo>
                  <a:lnTo>
                    <a:pt x="1661160" y="1054099"/>
                  </a:lnTo>
                  <a:lnTo>
                    <a:pt x="1701165" y="1056639"/>
                  </a:lnTo>
                  <a:lnTo>
                    <a:pt x="1738630" y="1049654"/>
                  </a:lnTo>
                  <a:lnTo>
                    <a:pt x="1805940" y="1028699"/>
                  </a:lnTo>
                  <a:lnTo>
                    <a:pt x="1823085" y="1025524"/>
                  </a:lnTo>
                  <a:lnTo>
                    <a:pt x="1699895" y="1025524"/>
                  </a:lnTo>
                  <a:lnTo>
                    <a:pt x="1667510" y="1023619"/>
                  </a:lnTo>
                  <a:lnTo>
                    <a:pt x="1604010" y="986789"/>
                  </a:lnTo>
                  <a:lnTo>
                    <a:pt x="1575435" y="929639"/>
                  </a:lnTo>
                  <a:lnTo>
                    <a:pt x="1567815" y="896619"/>
                  </a:lnTo>
                  <a:lnTo>
                    <a:pt x="1559560" y="861059"/>
                  </a:lnTo>
                  <a:lnTo>
                    <a:pt x="1546225" y="825499"/>
                  </a:lnTo>
                  <a:lnTo>
                    <a:pt x="1524000" y="791844"/>
                  </a:lnTo>
                  <a:lnTo>
                    <a:pt x="1501775" y="774699"/>
                  </a:lnTo>
                  <a:close/>
                  <a:moveTo>
                    <a:pt x="1927225" y="1022349"/>
                  </a:moveTo>
                  <a:lnTo>
                    <a:pt x="1837690" y="1022349"/>
                  </a:lnTo>
                  <a:lnTo>
                    <a:pt x="1869440" y="1024889"/>
                  </a:lnTo>
                  <a:lnTo>
                    <a:pt x="1903730" y="1038224"/>
                  </a:lnTo>
                  <a:lnTo>
                    <a:pt x="1910080" y="1040129"/>
                  </a:lnTo>
                  <a:lnTo>
                    <a:pt x="1915795" y="1040129"/>
                  </a:lnTo>
                  <a:lnTo>
                    <a:pt x="1921510" y="1036954"/>
                  </a:lnTo>
                  <a:lnTo>
                    <a:pt x="1925320" y="1032509"/>
                  </a:lnTo>
                  <a:lnTo>
                    <a:pt x="1927225" y="1026794"/>
                  </a:lnTo>
                  <a:lnTo>
                    <a:pt x="1927225" y="1022349"/>
                  </a:lnTo>
                  <a:close/>
                  <a:moveTo>
                    <a:pt x="1835785" y="991234"/>
                  </a:moveTo>
                  <a:lnTo>
                    <a:pt x="1798320" y="998219"/>
                  </a:lnTo>
                  <a:lnTo>
                    <a:pt x="1731645" y="1019174"/>
                  </a:lnTo>
                  <a:lnTo>
                    <a:pt x="1699895" y="1025524"/>
                  </a:lnTo>
                  <a:lnTo>
                    <a:pt x="1823085" y="1025524"/>
                  </a:lnTo>
                  <a:lnTo>
                    <a:pt x="1837690" y="1022349"/>
                  </a:lnTo>
                  <a:lnTo>
                    <a:pt x="1927225" y="1022349"/>
                  </a:lnTo>
                  <a:lnTo>
                    <a:pt x="1926590" y="1020444"/>
                  </a:lnTo>
                  <a:lnTo>
                    <a:pt x="1924050" y="1015364"/>
                  </a:lnTo>
                  <a:lnTo>
                    <a:pt x="1919605" y="1010919"/>
                  </a:lnTo>
                  <a:lnTo>
                    <a:pt x="1876425" y="994409"/>
                  </a:lnTo>
                  <a:lnTo>
                    <a:pt x="1835785" y="991234"/>
                  </a:lnTo>
                  <a:close/>
                  <a:moveTo>
                    <a:pt x="1069340" y="527049"/>
                  </a:moveTo>
                  <a:lnTo>
                    <a:pt x="972820" y="527049"/>
                  </a:lnTo>
                  <a:lnTo>
                    <a:pt x="1005205" y="528954"/>
                  </a:lnTo>
                  <a:lnTo>
                    <a:pt x="1039495" y="542289"/>
                  </a:lnTo>
                  <a:lnTo>
                    <a:pt x="1068705" y="565149"/>
                  </a:lnTo>
                  <a:lnTo>
                    <a:pt x="1086485" y="591819"/>
                  </a:lnTo>
                  <a:lnTo>
                    <a:pt x="1097280" y="622299"/>
                  </a:lnTo>
                  <a:lnTo>
                    <a:pt x="1104900" y="655319"/>
                  </a:lnTo>
                  <a:lnTo>
                    <a:pt x="1113155" y="690879"/>
                  </a:lnTo>
                  <a:lnTo>
                    <a:pt x="1148715" y="760094"/>
                  </a:lnTo>
                  <a:lnTo>
                    <a:pt x="1185545" y="788669"/>
                  </a:lnTo>
                  <a:lnTo>
                    <a:pt x="1228725" y="805814"/>
                  </a:lnTo>
                  <a:lnTo>
                    <a:pt x="1269365" y="808354"/>
                  </a:lnTo>
                  <a:lnTo>
                    <a:pt x="1306195" y="802004"/>
                  </a:lnTo>
                  <a:lnTo>
                    <a:pt x="1373505" y="780414"/>
                  </a:lnTo>
                  <a:lnTo>
                    <a:pt x="1390650" y="777239"/>
                  </a:lnTo>
                  <a:lnTo>
                    <a:pt x="1267460" y="777239"/>
                  </a:lnTo>
                  <a:lnTo>
                    <a:pt x="1235075" y="775334"/>
                  </a:lnTo>
                  <a:lnTo>
                    <a:pt x="1171575" y="739139"/>
                  </a:lnTo>
                  <a:lnTo>
                    <a:pt x="1143000" y="681989"/>
                  </a:lnTo>
                  <a:lnTo>
                    <a:pt x="1135380" y="648969"/>
                  </a:lnTo>
                  <a:lnTo>
                    <a:pt x="1127125" y="613409"/>
                  </a:lnTo>
                  <a:lnTo>
                    <a:pt x="1114425" y="577849"/>
                  </a:lnTo>
                  <a:lnTo>
                    <a:pt x="1091565" y="544194"/>
                  </a:lnTo>
                  <a:lnTo>
                    <a:pt x="1069340" y="527049"/>
                  </a:lnTo>
                  <a:close/>
                  <a:moveTo>
                    <a:pt x="1403350" y="743584"/>
                  </a:moveTo>
                  <a:lnTo>
                    <a:pt x="1366520" y="750569"/>
                  </a:lnTo>
                  <a:lnTo>
                    <a:pt x="1299210" y="771524"/>
                  </a:lnTo>
                  <a:lnTo>
                    <a:pt x="1267460" y="777239"/>
                  </a:lnTo>
                  <a:lnTo>
                    <a:pt x="1390650" y="777239"/>
                  </a:lnTo>
                  <a:lnTo>
                    <a:pt x="1405255" y="774699"/>
                  </a:lnTo>
                  <a:lnTo>
                    <a:pt x="1501775" y="774699"/>
                  </a:lnTo>
                  <a:lnTo>
                    <a:pt x="1487170" y="763269"/>
                  </a:lnTo>
                  <a:lnTo>
                    <a:pt x="1443990" y="746124"/>
                  </a:lnTo>
                  <a:lnTo>
                    <a:pt x="1403350" y="743584"/>
                  </a:lnTo>
                  <a:close/>
                  <a:moveTo>
                    <a:pt x="637540" y="278764"/>
                  </a:moveTo>
                  <a:lnTo>
                    <a:pt x="540385" y="278764"/>
                  </a:lnTo>
                  <a:lnTo>
                    <a:pt x="572770" y="280669"/>
                  </a:lnTo>
                  <a:lnTo>
                    <a:pt x="607060" y="294639"/>
                  </a:lnTo>
                  <a:lnTo>
                    <a:pt x="636270" y="317499"/>
                  </a:lnTo>
                  <a:lnTo>
                    <a:pt x="654050" y="344169"/>
                  </a:lnTo>
                  <a:lnTo>
                    <a:pt x="665480" y="374014"/>
                  </a:lnTo>
                  <a:lnTo>
                    <a:pt x="672465" y="407669"/>
                  </a:lnTo>
                  <a:lnTo>
                    <a:pt x="680720" y="443229"/>
                  </a:lnTo>
                  <a:lnTo>
                    <a:pt x="716280" y="512444"/>
                  </a:lnTo>
                  <a:lnTo>
                    <a:pt x="753110" y="541019"/>
                  </a:lnTo>
                  <a:lnTo>
                    <a:pt x="796290" y="558164"/>
                  </a:lnTo>
                  <a:lnTo>
                    <a:pt x="836930" y="560704"/>
                  </a:lnTo>
                  <a:lnTo>
                    <a:pt x="874395" y="553719"/>
                  </a:lnTo>
                  <a:lnTo>
                    <a:pt x="941070" y="532764"/>
                  </a:lnTo>
                  <a:lnTo>
                    <a:pt x="958215" y="529589"/>
                  </a:lnTo>
                  <a:lnTo>
                    <a:pt x="835025" y="529589"/>
                  </a:lnTo>
                  <a:lnTo>
                    <a:pt x="803275" y="527684"/>
                  </a:lnTo>
                  <a:lnTo>
                    <a:pt x="739775" y="490854"/>
                  </a:lnTo>
                  <a:lnTo>
                    <a:pt x="710565" y="434339"/>
                  </a:lnTo>
                  <a:lnTo>
                    <a:pt x="695325" y="365124"/>
                  </a:lnTo>
                  <a:lnTo>
                    <a:pt x="681990" y="329564"/>
                  </a:lnTo>
                  <a:lnTo>
                    <a:pt x="659130" y="296544"/>
                  </a:lnTo>
                  <a:lnTo>
                    <a:pt x="637540" y="278764"/>
                  </a:lnTo>
                  <a:close/>
                  <a:moveTo>
                    <a:pt x="971550" y="495934"/>
                  </a:moveTo>
                  <a:lnTo>
                    <a:pt x="934085" y="502284"/>
                  </a:lnTo>
                  <a:lnTo>
                    <a:pt x="866775" y="523874"/>
                  </a:lnTo>
                  <a:lnTo>
                    <a:pt x="835025" y="529589"/>
                  </a:lnTo>
                  <a:lnTo>
                    <a:pt x="958215" y="529589"/>
                  </a:lnTo>
                  <a:lnTo>
                    <a:pt x="972820" y="527049"/>
                  </a:lnTo>
                  <a:lnTo>
                    <a:pt x="1069340" y="527049"/>
                  </a:lnTo>
                  <a:lnTo>
                    <a:pt x="1055370" y="514984"/>
                  </a:lnTo>
                  <a:lnTo>
                    <a:pt x="1011555" y="498474"/>
                  </a:lnTo>
                  <a:lnTo>
                    <a:pt x="971550" y="495934"/>
                  </a:lnTo>
                  <a:close/>
                  <a:moveTo>
                    <a:pt x="205104" y="31114"/>
                  </a:moveTo>
                  <a:lnTo>
                    <a:pt x="108585" y="31114"/>
                  </a:lnTo>
                  <a:lnTo>
                    <a:pt x="140335" y="33019"/>
                  </a:lnTo>
                  <a:lnTo>
                    <a:pt x="174625" y="46354"/>
                  </a:lnTo>
                  <a:lnTo>
                    <a:pt x="222250" y="95884"/>
                  </a:lnTo>
                  <a:lnTo>
                    <a:pt x="240665" y="159384"/>
                  </a:lnTo>
                  <a:lnTo>
                    <a:pt x="248284" y="194944"/>
                  </a:lnTo>
                  <a:lnTo>
                    <a:pt x="261619" y="230504"/>
                  </a:lnTo>
                  <a:lnTo>
                    <a:pt x="284480" y="264159"/>
                  </a:lnTo>
                  <a:lnTo>
                    <a:pt x="320675" y="293369"/>
                  </a:lnTo>
                  <a:lnTo>
                    <a:pt x="364490" y="309879"/>
                  </a:lnTo>
                  <a:lnTo>
                    <a:pt x="404495" y="313054"/>
                  </a:lnTo>
                  <a:lnTo>
                    <a:pt x="441959" y="306069"/>
                  </a:lnTo>
                  <a:lnTo>
                    <a:pt x="509270" y="284479"/>
                  </a:lnTo>
                  <a:lnTo>
                    <a:pt x="525780" y="281304"/>
                  </a:lnTo>
                  <a:lnTo>
                    <a:pt x="403225" y="281304"/>
                  </a:lnTo>
                  <a:lnTo>
                    <a:pt x="370840" y="279399"/>
                  </a:lnTo>
                  <a:lnTo>
                    <a:pt x="307340" y="243204"/>
                  </a:lnTo>
                  <a:lnTo>
                    <a:pt x="278130" y="186054"/>
                  </a:lnTo>
                  <a:lnTo>
                    <a:pt x="271145" y="153034"/>
                  </a:lnTo>
                  <a:lnTo>
                    <a:pt x="262890" y="117474"/>
                  </a:lnTo>
                  <a:lnTo>
                    <a:pt x="249554" y="81914"/>
                  </a:lnTo>
                  <a:lnTo>
                    <a:pt x="227329" y="48259"/>
                  </a:lnTo>
                  <a:lnTo>
                    <a:pt x="205104" y="31114"/>
                  </a:lnTo>
                  <a:close/>
                  <a:moveTo>
                    <a:pt x="539115" y="247649"/>
                  </a:moveTo>
                  <a:lnTo>
                    <a:pt x="501650" y="254634"/>
                  </a:lnTo>
                  <a:lnTo>
                    <a:pt x="434339" y="275589"/>
                  </a:lnTo>
                  <a:lnTo>
                    <a:pt x="403225" y="281304"/>
                  </a:lnTo>
                  <a:lnTo>
                    <a:pt x="525780" y="281304"/>
                  </a:lnTo>
                  <a:lnTo>
                    <a:pt x="540385" y="278764"/>
                  </a:lnTo>
                  <a:lnTo>
                    <a:pt x="637540" y="278764"/>
                  </a:lnTo>
                  <a:lnTo>
                    <a:pt x="622935" y="267334"/>
                  </a:lnTo>
                  <a:lnTo>
                    <a:pt x="579120" y="250189"/>
                  </a:lnTo>
                  <a:lnTo>
                    <a:pt x="539115" y="247649"/>
                  </a:lnTo>
                  <a:close/>
                  <a:moveTo>
                    <a:pt x="106680" y="0"/>
                  </a:moveTo>
                  <a:lnTo>
                    <a:pt x="69215" y="6349"/>
                  </a:lnTo>
                  <a:lnTo>
                    <a:pt x="2540" y="27939"/>
                  </a:lnTo>
                  <a:lnTo>
                    <a:pt x="0" y="27939"/>
                  </a:lnTo>
                  <a:lnTo>
                    <a:pt x="0" y="59689"/>
                  </a:lnTo>
                  <a:lnTo>
                    <a:pt x="9525" y="58419"/>
                  </a:lnTo>
                  <a:lnTo>
                    <a:pt x="76835" y="36829"/>
                  </a:lnTo>
                  <a:lnTo>
                    <a:pt x="108585" y="31114"/>
                  </a:lnTo>
                  <a:lnTo>
                    <a:pt x="205104" y="31114"/>
                  </a:lnTo>
                  <a:lnTo>
                    <a:pt x="190500" y="19684"/>
                  </a:lnTo>
                  <a:lnTo>
                    <a:pt x="147320" y="2539"/>
                  </a:lnTo>
                  <a:lnTo>
                    <a:pt x="106680" y="0"/>
                  </a:lnTo>
                  <a:close/>
                </a:path>
              </a:pathLst>
            </a:custGeom>
            <a:solidFill>
              <a:srgbClr val="3a231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0" name="object 16" descr=""/>
            <p:cNvPicPr/>
            <p:nvPr/>
          </p:nvPicPr>
          <p:blipFill>
            <a:blip r:embed="rId10"/>
            <a:stretch/>
          </p:blipFill>
          <p:spPr>
            <a:xfrm>
              <a:off x="1041480" y="772920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1" name="object 17" descr=""/>
            <p:cNvPicPr/>
            <p:nvPr/>
          </p:nvPicPr>
          <p:blipFill>
            <a:blip r:embed="rId11"/>
            <a:stretch/>
          </p:blipFill>
          <p:spPr>
            <a:xfrm>
              <a:off x="608400" y="748080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2" name="object 18" descr=""/>
            <p:cNvPicPr/>
            <p:nvPr/>
          </p:nvPicPr>
          <p:blipFill>
            <a:blip r:embed="rId12"/>
            <a:stretch/>
          </p:blipFill>
          <p:spPr>
            <a:xfrm>
              <a:off x="1474560" y="797760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3" name="object 19" descr=""/>
            <p:cNvPicPr/>
            <p:nvPr/>
          </p:nvPicPr>
          <p:blipFill>
            <a:blip r:embed="rId13"/>
            <a:stretch/>
          </p:blipFill>
          <p:spPr>
            <a:xfrm>
              <a:off x="173880" y="723528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4" name="object 20" descr=""/>
            <p:cNvPicPr/>
            <p:nvPr/>
          </p:nvPicPr>
          <p:blipFill>
            <a:blip r:embed="rId14"/>
            <a:stretch/>
          </p:blipFill>
          <p:spPr>
            <a:xfrm>
              <a:off x="1496160" y="844164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5" name="object 21" descr=""/>
            <p:cNvPicPr/>
            <p:nvPr/>
          </p:nvPicPr>
          <p:blipFill>
            <a:blip r:embed="rId15"/>
            <a:stretch/>
          </p:blipFill>
          <p:spPr>
            <a:xfrm>
              <a:off x="192960" y="769428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6" name="object 22" descr=""/>
            <p:cNvPicPr/>
            <p:nvPr/>
          </p:nvPicPr>
          <p:blipFill>
            <a:blip r:embed="rId16"/>
            <a:stretch/>
          </p:blipFill>
          <p:spPr>
            <a:xfrm>
              <a:off x="630000" y="7945200"/>
              <a:ext cx="163440" cy="2275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7" name="object 23" descr=""/>
            <p:cNvPicPr/>
            <p:nvPr/>
          </p:nvPicPr>
          <p:blipFill>
            <a:blip r:embed="rId17"/>
            <a:stretch/>
          </p:blipFill>
          <p:spPr>
            <a:xfrm>
              <a:off x="1053360" y="8187840"/>
              <a:ext cx="163440" cy="2275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2022-07-29T05:30:04Z</dcterms:created>
  <dc:creator/>
  <dc:description/>
  <dc:language>en-US</dc:language>
  <cp:lastModifiedBy/>
  <dcterms:modified xsi:type="dcterms:W3CDTF">2022-07-29T05:30:04Z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