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C3D8D3-77C7-4CF9-98F2-84A307AEB66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D85154-488D-440D-A786-829FB545B3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E5378B-D12D-420A-970C-8D09646DC9C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4CAC5D-537B-4EE6-8402-0C7E3FF46E9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8CE177-21EC-4A98-9FC5-02B9BF2E34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5B26A3-3930-496E-A285-D28026083EE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994C61-1F11-4AD4-A6F7-091F577A89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C7A1E2-9178-4E24-AD4E-7F5C63CDC0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094480" y="2841120"/>
            <a:ext cx="358344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259629-9041-485A-B9FA-A86A619090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B23F58-E2A2-47E7-A4C6-9FA1D8662D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EF1D11-5514-460E-9A02-708264D0BF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8D5CC4-0F52-4EDA-A1BE-16A42552FD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2487E15-645C-4527-9DC2-25A032EFAAB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094480" y="2841120"/>
            <a:ext cx="3583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Español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30520" y="7001280"/>
            <a:ext cx="2483640" cy="74088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320" bIns="0" anchor="t">
            <a:spAutoFit/>
          </a:bodyPr>
          <a:p>
            <a:pPr>
              <a:lnSpc>
                <a:spcPct val="100000"/>
              </a:lnSpc>
              <a:spcBef>
                <a:spcPts val="34"/>
              </a:spcBef>
              <a:buNone/>
            </a:pPr>
            <a:endParaRPr b="0" lang="en-US" sz="1100" spc="-1" strike="noStrike">
              <a:latin typeface="Arial"/>
            </a:endParaRPr>
          </a:p>
          <a:p>
            <a:pPr marL="244440" indent="33120" algn="just"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2022-07-29T05:22:22Z</dcterms:created>
  <dc:creator/>
  <dc:description/>
  <dc:language>en-US</dc:language>
  <cp:lastModifiedBy/>
  <dcterms:modified xsi:type="dcterms:W3CDTF">2022-07-29T05:22:22Z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