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0B0173-DD08-46D4-A6A6-00FEE1D069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AEE50B-DE94-47E0-A562-ED8F2B9EE55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3FB777-A369-4B1C-A9C7-9BE78524880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293B25-9F58-4E13-9796-1E3483F89AB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B4938F-E936-447D-9ABF-5D5DF37C7F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232F5F-B492-4928-9BF0-6EDD8FCBB4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816600-68F6-4222-802A-82C4BFBC18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037ECE-5106-4861-BE8C-090F68A5A2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164600" y="624600"/>
            <a:ext cx="5443200" cy="921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8D727B-5BFA-4223-94AE-95A214F18D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6DF76C-38A0-4B3E-931F-714130D06A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265F4C-C6CC-4269-AB47-6E8441F4A1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0A6904-D336-4E06-8CD0-7DCDD131EF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5443200" cy="1987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704B3AA-AC7D-4F9C-9B1E-9413558B079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164600" y="624600"/>
            <a:ext cx="4757760" cy="197496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ffffff"/>
                </a:solidFill>
                <a:latin typeface="Arial"/>
              </a:rPr>
              <a:t>Algebra</a:t>
            </a:r>
            <a:endParaRPr b="0" lang="en-US" sz="10000" spc="-1" strike="noStrike"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1760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078920" y="7866720"/>
            <a:ext cx="2258280" cy="65124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2080" bIns="0" anchor="t">
            <a:spAutoFit/>
          </a:bodyPr>
          <a:p>
            <a:pPr marL="131400" indent="33120" algn="just">
              <a:lnSpc>
                <a:spcPct val="170000"/>
              </a:lnSpc>
              <a:spcBef>
                <a:spcPts val="64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2022-07-29T03:52:34Z</dcterms:created>
  <dc:creator/>
  <dc:description/>
  <dc:language>en-US</dc:language>
  <cp:lastModifiedBy/>
  <dcterms:modified xsi:type="dcterms:W3CDTF">2022-07-29T03:52:34Z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