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C4C379A-A4CE-44C1-B191-2911F318A6F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094480" y="3545280"/>
            <a:ext cx="35834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0E23471-C57C-4FC1-8192-0C4DC2FF08C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094480" y="3545280"/>
            <a:ext cx="35834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EF257CD-7770-4318-B9A4-230AC3FBCCE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094480" y="3545280"/>
            <a:ext cx="35834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79ED049-A0C3-4735-B9EA-B2B51FEB024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094480" y="3545280"/>
            <a:ext cx="35834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0AD4AC4-53B1-4485-9B6E-6B7E9A30957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094480" y="3545280"/>
            <a:ext cx="35834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B331635-3E3A-4B8F-9F3F-2043B47852C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094480" y="3545280"/>
            <a:ext cx="35834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A88D1D2-2D1E-4908-AEDF-F4BD8F80E07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094480" y="3545280"/>
            <a:ext cx="35834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B295B09-DE32-41E6-BB23-8436533C8BF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2094480" y="3545280"/>
            <a:ext cx="3583440" cy="6863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CAD9144-D582-430A-88C0-490BB0F0655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094480" y="3545280"/>
            <a:ext cx="35834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C3F727D-1C6B-4871-B2E6-6715F7EF585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094480" y="3545280"/>
            <a:ext cx="35834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09324A6-674E-4D52-80BA-71C202B6F1F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094480" y="3545280"/>
            <a:ext cx="35834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63AB125-5BB5-4DFA-9B11-A3F863243C4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2094480" y="3545280"/>
            <a:ext cx="35834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7FA0D1A6-0A5D-4644-A234-D373A124340B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2094480" y="3545280"/>
            <a:ext cx="358344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3a3838"/>
                </a:solidFill>
                <a:latin typeface="Arial"/>
              </a:rPr>
              <a:t>Español</a:t>
            </a:r>
            <a:endParaRPr b="0" lang="en-US" sz="7200" spc="-1" strike="noStrike"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1494"/>
              </a:spcBef>
              <a:buNone/>
            </a:pPr>
            <a:r>
              <a:rPr b="0" lang="en-US" sz="1100" spc="-12" strike="noStrike">
                <a:solidFill>
                  <a:srgbClr val="3a3838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3a3838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4776120" y="7583400"/>
            <a:ext cx="2486880" cy="737280"/>
          </a:xfrm>
          <a:prstGeom prst="rect">
            <a:avLst/>
          </a:prstGeom>
          <a:solidFill>
            <a:srgbClr val="ffffff"/>
          </a:solidFill>
          <a:ln w="12192">
            <a:solidFill>
              <a:srgbClr val="d9d9d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720" bIns="0" anchor="t">
            <a:spAutoFit/>
          </a:bodyPr>
          <a:p>
            <a:pPr>
              <a:lnSpc>
                <a:spcPct val="100000"/>
              </a:lnSpc>
              <a:spcBef>
                <a:spcPts val="6"/>
              </a:spcBef>
              <a:buNone/>
            </a:pPr>
            <a:endParaRPr b="0" lang="en-US" sz="1100" spc="-1" strike="noStrike">
              <a:latin typeface="Arial"/>
            </a:endParaRPr>
          </a:p>
          <a:p>
            <a:pPr marL="248760" indent="33120" algn="just">
              <a:lnSpc>
                <a:spcPct val="170000"/>
              </a:lnSpc>
              <a:buNone/>
              <a:tabLst>
                <a:tab algn="l" pos="0"/>
              </a:tabLst>
            </a:pP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 Apellido: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a3838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2022-07-29T03:20:19Z</dcterms:created>
  <dc:creator/>
  <dc:description/>
  <dc:language>en-US</dc:language>
  <cp:lastModifiedBy/>
  <dcterms:modified xsi:type="dcterms:W3CDTF">2022-07-29T03:20:19Z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