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101E23B-61B3-4609-A904-716C50853E5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41080" y="1621440"/>
            <a:ext cx="6689520" cy="1498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BED5B82-DDB4-45AD-990D-4F0EB4D3EAA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41080" y="1621440"/>
            <a:ext cx="6689520" cy="1498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8E380B-DF72-49FB-8AAB-519FDABDE51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41080" y="1621440"/>
            <a:ext cx="6689520" cy="1498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0B25A15-C365-484E-BF59-AF7DE2C6CD1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41080" y="1621440"/>
            <a:ext cx="6689520" cy="1498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F9B6357-02A9-4181-992D-CEB519F7E8A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41080" y="1621440"/>
            <a:ext cx="6689520" cy="1498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9363D52-A9C0-41AB-B244-F7EA45BDD3C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41080" y="1621440"/>
            <a:ext cx="6689520" cy="1498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CCF5B9C-0B7A-4260-962D-7603CAE08FB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41080" y="1621440"/>
            <a:ext cx="6689520" cy="1498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6C1249C-D61C-498C-B96C-7905789BECF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41080" y="1621440"/>
            <a:ext cx="6689520" cy="694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294BF11-AE0C-4111-BCAE-0B94B8545CC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41080" y="1621440"/>
            <a:ext cx="6689520" cy="1498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5881F61-64EE-4E04-ACDE-4E2D4C74881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41080" y="1621440"/>
            <a:ext cx="6689520" cy="1498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51DCAE6-CBB9-48BC-9551-CD7828D9E89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41080" y="1621440"/>
            <a:ext cx="6689520" cy="1498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E4C4899-E9C1-46FD-9CC1-1CD21B2F8BA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41080" y="1621440"/>
            <a:ext cx="6689520" cy="1498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16E398E-45CD-408B-9B57-7F4D50ECD9B9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41080" y="1621440"/>
            <a:ext cx="668952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684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Administración</a:t>
            </a:r>
            <a:endParaRPr b="0" lang="en-US" sz="7200" spc="-1" strike="noStrike">
              <a:latin typeface="Calibri"/>
            </a:endParaRPr>
          </a:p>
          <a:p>
            <a:pPr marL="6840" algn="ctr">
              <a:lnSpc>
                <a:spcPct val="100000"/>
              </a:lnSpc>
              <a:spcBef>
                <a:spcPts val="1514"/>
              </a:spcBef>
              <a:buNone/>
            </a:pPr>
            <a:r>
              <a:rPr b="0" lang="en-US" sz="12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2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2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600480" y="8543520"/>
            <a:ext cx="2304000" cy="2007720"/>
          </a:xfrm>
          <a:prstGeom prst="rect">
            <a:avLst/>
          </a:prstGeom>
          <a:solidFill>
            <a:srgbClr val="ffffff"/>
          </a:solidFill>
          <a:ln w="12191">
            <a:solidFill>
              <a:srgbClr val="d9d9d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29880" bIns="0" anchor="t">
            <a:spAutoFit/>
          </a:bodyPr>
          <a:p>
            <a:pPr marL="97920" algn="just">
              <a:lnSpc>
                <a:spcPct val="169000"/>
              </a:lnSpc>
              <a:spcBef>
                <a:spcPts val="235"/>
              </a:spcBef>
              <a:buNone/>
              <a:tabLst>
                <a:tab algn="l" pos="2053440"/>
                <a:tab algn="l" pos="2120760"/>
              </a:tabLst>
            </a:pPr>
            <a:r>
              <a:rPr b="0" lang="en-US" sz="1100" spc="-1" strike="noStrike">
                <a:solidFill>
                  <a:srgbClr val="7e7e7e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7e7e7e"/>
                </a:solidFill>
                <a:uFill>
                  <a:solidFill>
                    <a:srgbClr val="7d7d7d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7e7e7e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7e7e7e"/>
                </a:solidFill>
                <a:uFill>
                  <a:solidFill>
                    <a:srgbClr val="7d7d7d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7e7e7e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7e7e7e"/>
                </a:solidFill>
                <a:uFill>
                  <a:solidFill>
                    <a:srgbClr val="7d7d7d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7e7e7e"/>
                </a:solidFill>
                <a:uFill>
                  <a:solidFill>
                    <a:srgbClr val="7d7d7d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2022-07-29T04:41:50Z</dcterms:created>
  <dc:creator/>
  <dc:description/>
  <dc:language>en-US</dc:language>
  <cp:lastModifiedBy/>
  <dcterms:modified xsi:type="dcterms:W3CDTF">2022-07-29T04:41:50Z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