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Narrow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rgbClr val="455360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rgbClr val="455360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rgbClr val="455360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445"/>
            <a:ext cx="7552055" cy="10682605"/>
          </a:xfrm>
          <a:custGeom>
            <a:avLst/>
            <a:gdLst/>
            <a:ahLst/>
            <a:cxnLst/>
            <a:rect l="l" t="t" r="r" b="b"/>
            <a:pathLst>
              <a:path w="7552055" h="10682605">
                <a:moveTo>
                  <a:pt x="7552055" y="0"/>
                </a:moveTo>
                <a:lnTo>
                  <a:pt x="0" y="0"/>
                </a:lnTo>
                <a:lnTo>
                  <a:pt x="0" y="10682605"/>
                </a:lnTo>
                <a:lnTo>
                  <a:pt x="7552055" y="10682605"/>
                </a:lnTo>
                <a:lnTo>
                  <a:pt x="7552055" y="0"/>
                </a:lnTo>
                <a:close/>
              </a:path>
            </a:pathLst>
          </a:custGeom>
          <a:solidFill>
            <a:srgbClr val="E2D4C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5015" y="4455794"/>
            <a:ext cx="6390640" cy="46558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4813" y="583970"/>
            <a:ext cx="5706872" cy="1873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rgbClr val="455360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984629" y="5188661"/>
            <a:ext cx="3587115" cy="10864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950" spc="-365">
                <a:solidFill>
                  <a:srgbClr val="455360"/>
                </a:solidFill>
                <a:latin typeface="Arial Narrow"/>
                <a:cs typeface="Arial Narrow"/>
              </a:rPr>
              <a:t>Minimalismo</a:t>
            </a:r>
            <a:endParaRPr sz="695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59451" y="583970"/>
            <a:ext cx="1372235" cy="1873250"/>
          </a:xfrm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algn="just" marL="91440" marR="5080" indent="-79375">
              <a:lnSpc>
                <a:spcPct val="109500"/>
              </a:lnSpc>
              <a:spcBef>
                <a:spcPts val="65"/>
              </a:spcBef>
            </a:pPr>
            <a:r>
              <a:rPr dirty="0" spc="-45"/>
              <a:t>Nombre </a:t>
            </a:r>
            <a:r>
              <a:rPr dirty="0" spc="-320"/>
              <a:t>Dirección </a:t>
            </a:r>
            <a:r>
              <a:rPr dirty="0" spc="-330"/>
              <a:t>Teléfono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908100" y="9228531"/>
            <a:ext cx="887094" cy="589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700" spc="-160">
                <a:solidFill>
                  <a:srgbClr val="455360"/>
                </a:solidFill>
                <a:latin typeface="Arial Narrow"/>
                <a:cs typeface="Arial Narrow"/>
              </a:rPr>
              <a:t>Email</a:t>
            </a:r>
            <a:endParaRPr sz="37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2022-05-08T07:42:45Z</dcterms:created>
  <dcterms:modified xsi:type="dcterms:W3CDTF">2022-05-08T07:42:45Z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