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Times New Roman" panose="00000000000000000000" pitchFamily="18" charset="1"/>
      <p:regular r:id="rId7"/>
    </p:embeddedFont>
    <p:embeddedFont>
      <p:font typeface="Trebuchet MS" panose="00000000000000000000" pitchFamily="34" charset="1"/>
      <p:regular r:id="rId8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550" b="0" i="0">
                <a:solidFill>
                  <a:srgbClr val="121B23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550" b="0" i="0">
                <a:solidFill>
                  <a:srgbClr val="121B23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550" b="0" i="0">
                <a:solidFill>
                  <a:srgbClr val="121B23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444" y="0"/>
            <a:ext cx="7547609" cy="10674985"/>
          </a:xfrm>
          <a:custGeom>
            <a:avLst/>
            <a:gdLst/>
            <a:ahLst/>
            <a:cxn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121B2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106169" y="2866389"/>
            <a:ext cx="5342255" cy="4933950"/>
          </a:xfrm>
          <a:custGeom>
            <a:avLst/>
            <a:gdLst/>
            <a:ahLst/>
            <a:cxnLst/>
            <a:rect l="l" t="t" r="r" b="b"/>
            <a:pathLst>
              <a:path w="5342255" h="4933950">
                <a:moveTo>
                  <a:pt x="5342255" y="0"/>
                </a:moveTo>
                <a:lnTo>
                  <a:pt x="9525" y="0"/>
                </a:lnTo>
                <a:lnTo>
                  <a:pt x="6985" y="956310"/>
                </a:lnTo>
                <a:lnTo>
                  <a:pt x="2540" y="3866515"/>
                </a:lnTo>
                <a:lnTo>
                  <a:pt x="0" y="4933950"/>
                </a:lnTo>
                <a:lnTo>
                  <a:pt x="1270" y="4933950"/>
                </a:lnTo>
                <a:lnTo>
                  <a:pt x="269240" y="4488180"/>
                </a:lnTo>
                <a:lnTo>
                  <a:pt x="671830" y="4933950"/>
                </a:lnTo>
                <a:lnTo>
                  <a:pt x="680085" y="4933950"/>
                </a:lnTo>
                <a:lnTo>
                  <a:pt x="1009650" y="4476115"/>
                </a:lnTo>
                <a:lnTo>
                  <a:pt x="1340485" y="4933950"/>
                </a:lnTo>
                <a:lnTo>
                  <a:pt x="1346200" y="4933950"/>
                </a:lnTo>
                <a:lnTo>
                  <a:pt x="1677035" y="4476115"/>
                </a:lnTo>
                <a:lnTo>
                  <a:pt x="2005965" y="4933950"/>
                </a:lnTo>
                <a:lnTo>
                  <a:pt x="2013585" y="4933950"/>
                </a:lnTo>
                <a:lnTo>
                  <a:pt x="2342515" y="4476115"/>
                </a:lnTo>
                <a:lnTo>
                  <a:pt x="2673350" y="4933950"/>
                </a:lnTo>
                <a:lnTo>
                  <a:pt x="2680335" y="4933950"/>
                </a:lnTo>
                <a:lnTo>
                  <a:pt x="3009900" y="4476115"/>
                </a:lnTo>
                <a:lnTo>
                  <a:pt x="3339465" y="4933950"/>
                </a:lnTo>
                <a:lnTo>
                  <a:pt x="3346450" y="4933950"/>
                </a:lnTo>
                <a:lnTo>
                  <a:pt x="3676015" y="4476115"/>
                </a:lnTo>
                <a:lnTo>
                  <a:pt x="4005579" y="4933950"/>
                </a:lnTo>
                <a:lnTo>
                  <a:pt x="4012565" y="4933950"/>
                </a:lnTo>
                <a:lnTo>
                  <a:pt x="4342130" y="4476115"/>
                </a:lnTo>
                <a:lnTo>
                  <a:pt x="4672330" y="4933950"/>
                </a:lnTo>
                <a:lnTo>
                  <a:pt x="4679950" y="4933950"/>
                </a:lnTo>
                <a:lnTo>
                  <a:pt x="5008880" y="4476115"/>
                </a:lnTo>
                <a:lnTo>
                  <a:pt x="5342255" y="4931410"/>
                </a:lnTo>
                <a:lnTo>
                  <a:pt x="5342255" y="0"/>
                </a:lnTo>
                <a:close/>
              </a:path>
            </a:pathLst>
          </a:custGeom>
          <a:solidFill>
            <a:srgbClr val="F5B3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5956" y="3408045"/>
            <a:ext cx="5104587" cy="32048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50" b="0" i="0">
                <a:solidFill>
                  <a:srgbClr val="121B23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5080">
              <a:lnSpc>
                <a:spcPts val="16294"/>
              </a:lnSpc>
              <a:spcBef>
                <a:spcPts val="100"/>
              </a:spcBef>
            </a:pPr>
            <a:r>
              <a:rPr dirty="0" spc="-20"/>
              <a:t>hOLA</a:t>
            </a:r>
          </a:p>
          <a:p>
            <a:pPr algn="ctr" marL="5080">
              <a:lnSpc>
                <a:spcPts val="8735"/>
              </a:lnSpc>
            </a:pPr>
            <a:r>
              <a:rPr dirty="0" sz="8250" spc="-300"/>
              <a:t>NOVIEMBRE</a:t>
            </a:r>
            <a:endParaRPr sz="825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2022-07-29T06:37:00Z</dcterms:created>
  <dcterms:modified xsi:type="dcterms:W3CDTF">2022-07-29T06:37:00Z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</Properties>
</file>