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682496-B0CD-4305-A1A8-F8C8B96E367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46720" y="4871880"/>
            <a:ext cx="4062960" cy="166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AD6FCD-C0BF-4D2A-A3F6-6BEE68A4C70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46720" y="4871880"/>
            <a:ext cx="4062960" cy="166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63D9D9-BF05-4FAC-A410-8164BF090FE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46720" y="4871880"/>
            <a:ext cx="4062960" cy="166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996F8D-2F3E-4525-9052-870824373A6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46720" y="4871880"/>
            <a:ext cx="4062960" cy="166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AC9309-7787-4620-B2E5-E79B9FF9A1F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46720" y="4871880"/>
            <a:ext cx="4062960" cy="166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DBEE46-7270-449A-9494-3879B6EF517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46720" y="4871880"/>
            <a:ext cx="4062960" cy="166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7F49C5-3DC6-438A-9C29-C614580E35C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46720" y="4871880"/>
            <a:ext cx="4062960" cy="166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6CE094-687A-46E4-8271-C2CD56885FF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46720" y="4871880"/>
            <a:ext cx="4062960" cy="772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8126FC-5D85-4660-9804-2ACCDB82EE3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46720" y="4871880"/>
            <a:ext cx="4062960" cy="166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C9CF5B-5F0A-4BF5-BCA2-81C2249CD2A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46720" y="4871880"/>
            <a:ext cx="4062960" cy="166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94D77D-8C3D-4C63-B681-148DA8E628D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46720" y="4871880"/>
            <a:ext cx="4062960" cy="166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1FABEA-A26A-478E-95D5-A59A8498FF2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3540240" y="4083120"/>
            <a:ext cx="475200" cy="849240"/>
          </a:xfrm>
          <a:custGeom>
            <a:avLst/>
            <a:gdLst/>
            <a:ahLst/>
            <a:rect l="l" t="t" r="r" b="b"/>
            <a:pathLst>
              <a:path w="475614" h="849629">
                <a:moveTo>
                  <a:pt x="252729" y="85725"/>
                </a:moveTo>
                <a:lnTo>
                  <a:pt x="222885" y="85725"/>
                </a:lnTo>
                <a:lnTo>
                  <a:pt x="222885" y="117474"/>
                </a:lnTo>
                <a:lnTo>
                  <a:pt x="252729" y="117474"/>
                </a:lnTo>
                <a:lnTo>
                  <a:pt x="252729" y="85725"/>
                </a:lnTo>
                <a:close/>
                <a:moveTo>
                  <a:pt x="201929" y="17144"/>
                </a:moveTo>
                <a:lnTo>
                  <a:pt x="185420" y="41275"/>
                </a:lnTo>
                <a:lnTo>
                  <a:pt x="211454" y="58419"/>
                </a:lnTo>
                <a:lnTo>
                  <a:pt x="185420" y="75564"/>
                </a:lnTo>
                <a:lnTo>
                  <a:pt x="201929" y="100329"/>
                </a:lnTo>
                <a:lnTo>
                  <a:pt x="222885" y="85725"/>
                </a:lnTo>
                <a:lnTo>
                  <a:pt x="283210" y="85725"/>
                </a:lnTo>
                <a:lnTo>
                  <a:pt x="290195" y="75564"/>
                </a:lnTo>
                <a:lnTo>
                  <a:pt x="264160" y="58419"/>
                </a:lnTo>
                <a:lnTo>
                  <a:pt x="290195" y="41275"/>
                </a:lnTo>
                <a:lnTo>
                  <a:pt x="283210" y="31114"/>
                </a:lnTo>
                <a:lnTo>
                  <a:pt x="222885" y="31114"/>
                </a:lnTo>
                <a:lnTo>
                  <a:pt x="201929" y="17144"/>
                </a:lnTo>
                <a:close/>
                <a:moveTo>
                  <a:pt x="283210" y="85725"/>
                </a:moveTo>
                <a:lnTo>
                  <a:pt x="252729" y="85725"/>
                </a:lnTo>
                <a:lnTo>
                  <a:pt x="273685" y="100329"/>
                </a:lnTo>
                <a:lnTo>
                  <a:pt x="283210" y="85725"/>
                </a:lnTo>
                <a:close/>
                <a:moveTo>
                  <a:pt x="252729" y="0"/>
                </a:moveTo>
                <a:lnTo>
                  <a:pt x="222885" y="0"/>
                </a:lnTo>
                <a:lnTo>
                  <a:pt x="222885" y="31114"/>
                </a:lnTo>
                <a:lnTo>
                  <a:pt x="252729" y="31114"/>
                </a:lnTo>
                <a:lnTo>
                  <a:pt x="252729" y="0"/>
                </a:lnTo>
                <a:close/>
                <a:moveTo>
                  <a:pt x="273685" y="17144"/>
                </a:moveTo>
                <a:lnTo>
                  <a:pt x="252729" y="31114"/>
                </a:lnTo>
                <a:lnTo>
                  <a:pt x="283210" y="31114"/>
                </a:lnTo>
                <a:lnTo>
                  <a:pt x="273685" y="17144"/>
                </a:lnTo>
                <a:close/>
                <a:moveTo>
                  <a:pt x="334645" y="424814"/>
                </a:moveTo>
                <a:lnTo>
                  <a:pt x="140970" y="424814"/>
                </a:lnTo>
                <a:lnTo>
                  <a:pt x="146050" y="427989"/>
                </a:lnTo>
                <a:lnTo>
                  <a:pt x="151129" y="437514"/>
                </a:lnTo>
                <a:lnTo>
                  <a:pt x="151129" y="443229"/>
                </a:lnTo>
                <a:lnTo>
                  <a:pt x="147954" y="447674"/>
                </a:lnTo>
                <a:lnTo>
                  <a:pt x="61595" y="571499"/>
                </a:lnTo>
                <a:lnTo>
                  <a:pt x="100329" y="571499"/>
                </a:lnTo>
                <a:lnTo>
                  <a:pt x="105410" y="574039"/>
                </a:lnTo>
                <a:lnTo>
                  <a:pt x="110489" y="583564"/>
                </a:lnTo>
                <a:lnTo>
                  <a:pt x="109854" y="589914"/>
                </a:lnTo>
                <a:lnTo>
                  <a:pt x="106679" y="594359"/>
                </a:lnTo>
                <a:lnTo>
                  <a:pt x="0" y="746759"/>
                </a:lnTo>
                <a:lnTo>
                  <a:pt x="475614" y="746759"/>
                </a:lnTo>
                <a:lnTo>
                  <a:pt x="444500" y="702944"/>
                </a:lnTo>
                <a:lnTo>
                  <a:pt x="149225" y="702944"/>
                </a:lnTo>
                <a:lnTo>
                  <a:pt x="137795" y="700404"/>
                </a:lnTo>
                <a:lnTo>
                  <a:pt x="128270" y="694689"/>
                </a:lnTo>
                <a:lnTo>
                  <a:pt x="121920" y="685164"/>
                </a:lnTo>
                <a:lnTo>
                  <a:pt x="120014" y="673734"/>
                </a:lnTo>
                <a:lnTo>
                  <a:pt x="121920" y="662304"/>
                </a:lnTo>
                <a:lnTo>
                  <a:pt x="128270" y="652779"/>
                </a:lnTo>
                <a:lnTo>
                  <a:pt x="137795" y="646429"/>
                </a:lnTo>
                <a:lnTo>
                  <a:pt x="149225" y="644524"/>
                </a:lnTo>
                <a:lnTo>
                  <a:pt x="403860" y="644524"/>
                </a:lnTo>
                <a:lnTo>
                  <a:pt x="368935" y="594359"/>
                </a:lnTo>
                <a:lnTo>
                  <a:pt x="365760" y="589914"/>
                </a:lnTo>
                <a:lnTo>
                  <a:pt x="365125" y="586104"/>
                </a:lnTo>
                <a:lnTo>
                  <a:pt x="163829" y="586104"/>
                </a:lnTo>
                <a:lnTo>
                  <a:pt x="163829" y="556259"/>
                </a:lnTo>
                <a:lnTo>
                  <a:pt x="403860" y="556259"/>
                </a:lnTo>
                <a:lnTo>
                  <a:pt x="383539" y="527049"/>
                </a:lnTo>
                <a:lnTo>
                  <a:pt x="267335" y="527049"/>
                </a:lnTo>
                <a:lnTo>
                  <a:pt x="255904" y="525144"/>
                </a:lnTo>
                <a:lnTo>
                  <a:pt x="246379" y="518794"/>
                </a:lnTo>
                <a:lnTo>
                  <a:pt x="240029" y="509269"/>
                </a:lnTo>
                <a:lnTo>
                  <a:pt x="238125" y="497839"/>
                </a:lnTo>
                <a:lnTo>
                  <a:pt x="240029" y="486409"/>
                </a:lnTo>
                <a:lnTo>
                  <a:pt x="246379" y="477519"/>
                </a:lnTo>
                <a:lnTo>
                  <a:pt x="255904" y="471169"/>
                </a:lnTo>
                <a:lnTo>
                  <a:pt x="267335" y="468629"/>
                </a:lnTo>
                <a:lnTo>
                  <a:pt x="342264" y="468629"/>
                </a:lnTo>
                <a:lnTo>
                  <a:pt x="327660" y="447674"/>
                </a:lnTo>
                <a:lnTo>
                  <a:pt x="324485" y="443229"/>
                </a:lnTo>
                <a:lnTo>
                  <a:pt x="324485" y="437514"/>
                </a:lnTo>
                <a:lnTo>
                  <a:pt x="329564" y="427989"/>
                </a:lnTo>
                <a:lnTo>
                  <a:pt x="334645" y="424814"/>
                </a:lnTo>
                <a:close/>
                <a:moveTo>
                  <a:pt x="403860" y="644524"/>
                </a:moveTo>
                <a:lnTo>
                  <a:pt x="149225" y="644524"/>
                </a:lnTo>
                <a:lnTo>
                  <a:pt x="160654" y="646429"/>
                </a:lnTo>
                <a:lnTo>
                  <a:pt x="170179" y="652779"/>
                </a:lnTo>
                <a:lnTo>
                  <a:pt x="176529" y="662304"/>
                </a:lnTo>
                <a:lnTo>
                  <a:pt x="179070" y="673734"/>
                </a:lnTo>
                <a:lnTo>
                  <a:pt x="176529" y="685164"/>
                </a:lnTo>
                <a:lnTo>
                  <a:pt x="170179" y="694689"/>
                </a:lnTo>
                <a:lnTo>
                  <a:pt x="160654" y="700404"/>
                </a:lnTo>
                <a:lnTo>
                  <a:pt x="149225" y="702944"/>
                </a:lnTo>
                <a:lnTo>
                  <a:pt x="444500" y="702944"/>
                </a:lnTo>
                <a:lnTo>
                  <a:pt x="434339" y="688339"/>
                </a:lnTo>
                <a:lnTo>
                  <a:pt x="326389" y="688339"/>
                </a:lnTo>
                <a:lnTo>
                  <a:pt x="326389" y="659129"/>
                </a:lnTo>
                <a:lnTo>
                  <a:pt x="414020" y="659129"/>
                </a:lnTo>
                <a:lnTo>
                  <a:pt x="403860" y="644524"/>
                </a:lnTo>
                <a:close/>
                <a:moveTo>
                  <a:pt x="414020" y="659129"/>
                </a:moveTo>
                <a:lnTo>
                  <a:pt x="355600" y="659129"/>
                </a:lnTo>
                <a:lnTo>
                  <a:pt x="355600" y="688339"/>
                </a:lnTo>
                <a:lnTo>
                  <a:pt x="434339" y="688339"/>
                </a:lnTo>
                <a:lnTo>
                  <a:pt x="414020" y="659129"/>
                </a:lnTo>
                <a:close/>
                <a:moveTo>
                  <a:pt x="403860" y="556259"/>
                </a:moveTo>
                <a:lnTo>
                  <a:pt x="193675" y="556259"/>
                </a:lnTo>
                <a:lnTo>
                  <a:pt x="193675" y="586104"/>
                </a:lnTo>
                <a:lnTo>
                  <a:pt x="365125" y="586104"/>
                </a:lnTo>
                <a:lnTo>
                  <a:pt x="365125" y="583564"/>
                </a:lnTo>
                <a:lnTo>
                  <a:pt x="367664" y="579119"/>
                </a:lnTo>
                <a:lnTo>
                  <a:pt x="370204" y="574039"/>
                </a:lnTo>
                <a:lnTo>
                  <a:pt x="375285" y="571499"/>
                </a:lnTo>
                <a:lnTo>
                  <a:pt x="414020" y="571499"/>
                </a:lnTo>
                <a:lnTo>
                  <a:pt x="403860" y="556259"/>
                </a:lnTo>
                <a:close/>
                <a:moveTo>
                  <a:pt x="342264" y="468629"/>
                </a:moveTo>
                <a:lnTo>
                  <a:pt x="267335" y="468629"/>
                </a:lnTo>
                <a:lnTo>
                  <a:pt x="278764" y="471169"/>
                </a:lnTo>
                <a:lnTo>
                  <a:pt x="288289" y="477519"/>
                </a:lnTo>
                <a:lnTo>
                  <a:pt x="294639" y="486409"/>
                </a:lnTo>
                <a:lnTo>
                  <a:pt x="296545" y="497839"/>
                </a:lnTo>
                <a:lnTo>
                  <a:pt x="294639" y="509269"/>
                </a:lnTo>
                <a:lnTo>
                  <a:pt x="288289" y="518794"/>
                </a:lnTo>
                <a:lnTo>
                  <a:pt x="278764" y="525144"/>
                </a:lnTo>
                <a:lnTo>
                  <a:pt x="267335" y="527049"/>
                </a:lnTo>
                <a:lnTo>
                  <a:pt x="383539" y="527049"/>
                </a:lnTo>
                <a:lnTo>
                  <a:pt x="342264" y="468629"/>
                </a:lnTo>
                <a:close/>
                <a:moveTo>
                  <a:pt x="293370" y="292734"/>
                </a:moveTo>
                <a:lnTo>
                  <a:pt x="182245" y="292734"/>
                </a:lnTo>
                <a:lnTo>
                  <a:pt x="187325" y="295909"/>
                </a:lnTo>
                <a:lnTo>
                  <a:pt x="192404" y="306069"/>
                </a:lnTo>
                <a:lnTo>
                  <a:pt x="191770" y="311784"/>
                </a:lnTo>
                <a:lnTo>
                  <a:pt x="104139" y="424814"/>
                </a:lnTo>
                <a:lnTo>
                  <a:pt x="371475" y="424814"/>
                </a:lnTo>
                <a:lnTo>
                  <a:pt x="360045" y="410209"/>
                </a:lnTo>
                <a:lnTo>
                  <a:pt x="179070" y="410209"/>
                </a:lnTo>
                <a:lnTo>
                  <a:pt x="179070" y="380999"/>
                </a:lnTo>
                <a:lnTo>
                  <a:pt x="337185" y="380999"/>
                </a:lnTo>
                <a:lnTo>
                  <a:pt x="287654" y="316229"/>
                </a:lnTo>
                <a:lnTo>
                  <a:pt x="283845" y="311784"/>
                </a:lnTo>
                <a:lnTo>
                  <a:pt x="283210" y="306069"/>
                </a:lnTo>
                <a:lnTo>
                  <a:pt x="288289" y="295909"/>
                </a:lnTo>
                <a:lnTo>
                  <a:pt x="293370" y="292734"/>
                </a:lnTo>
                <a:close/>
                <a:moveTo>
                  <a:pt x="337185" y="380999"/>
                </a:moveTo>
                <a:lnTo>
                  <a:pt x="208279" y="380999"/>
                </a:lnTo>
                <a:lnTo>
                  <a:pt x="208279" y="410209"/>
                </a:lnTo>
                <a:lnTo>
                  <a:pt x="360045" y="410209"/>
                </a:lnTo>
                <a:lnTo>
                  <a:pt x="337185" y="380999"/>
                </a:lnTo>
                <a:close/>
                <a:moveTo>
                  <a:pt x="238125" y="144144"/>
                </a:moveTo>
                <a:lnTo>
                  <a:pt x="142239" y="292734"/>
                </a:lnTo>
                <a:lnTo>
                  <a:pt x="333375" y="292734"/>
                </a:lnTo>
                <a:lnTo>
                  <a:pt x="323850" y="278129"/>
                </a:lnTo>
                <a:lnTo>
                  <a:pt x="238125" y="278129"/>
                </a:lnTo>
                <a:lnTo>
                  <a:pt x="238125" y="248919"/>
                </a:lnTo>
                <a:lnTo>
                  <a:pt x="305435" y="248919"/>
                </a:lnTo>
                <a:lnTo>
                  <a:pt x="238125" y="144144"/>
                </a:lnTo>
                <a:close/>
                <a:moveTo>
                  <a:pt x="305435" y="248919"/>
                </a:moveTo>
                <a:lnTo>
                  <a:pt x="267335" y="248919"/>
                </a:lnTo>
                <a:lnTo>
                  <a:pt x="267335" y="278129"/>
                </a:lnTo>
                <a:lnTo>
                  <a:pt x="323850" y="278129"/>
                </a:lnTo>
                <a:lnTo>
                  <a:pt x="305435" y="248919"/>
                </a:lnTo>
                <a:close/>
                <a:moveTo>
                  <a:pt x="267335" y="775969"/>
                </a:moveTo>
                <a:lnTo>
                  <a:pt x="208279" y="775969"/>
                </a:lnTo>
                <a:lnTo>
                  <a:pt x="208279" y="849629"/>
                </a:lnTo>
                <a:lnTo>
                  <a:pt x="267335" y="849629"/>
                </a:lnTo>
                <a:lnTo>
                  <a:pt x="267335" y="775969"/>
                </a:lnTo>
                <a:close/>
              </a:path>
            </a:pathLst>
          </a:custGeom>
          <a:solidFill>
            <a:srgbClr val="4f5f1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746720" y="4871880"/>
            <a:ext cx="4062960" cy="166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200" spc="-1" strike="noStrike">
                <a:latin typeface="Calibri"/>
              </a:rPr>
              <a:t>Click to edit the title text format</a:t>
            </a:r>
            <a:endParaRPr b="0" lang="en-US" sz="32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4277E51-5784-493D-BD0E-09F5905F8FF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46720" y="4871880"/>
            <a:ext cx="4062960" cy="2901600"/>
          </a:xfrm>
          <a:prstGeom prst="rect">
            <a:avLst/>
          </a:prstGeom>
          <a:noFill/>
          <a:ln w="0">
            <a:noFill/>
          </a:ln>
        </p:spPr>
        <p:txBody>
          <a:bodyPr lIns="0" rIns="0" tIns="11520" bIns="0" anchor="t">
            <a:noAutofit/>
          </a:bodyPr>
          <a:p>
            <a:pPr algn="ctr">
              <a:lnSpc>
                <a:spcPts val="3104"/>
              </a:lnSpc>
              <a:spcBef>
                <a:spcPts val="91"/>
              </a:spcBef>
              <a:buNone/>
            </a:pPr>
            <a:r>
              <a:rPr b="0" lang="en-US" sz="3200" spc="49" strike="noStrike">
                <a:solidFill>
                  <a:srgbClr val="4f5f1d"/>
                </a:solidFill>
                <a:latin typeface="Tahoma"/>
              </a:rPr>
              <a:t>HOLA</a:t>
            </a:r>
            <a:endParaRPr b="0" lang="en-US" sz="3200" spc="-1" strike="noStrike">
              <a:latin typeface="Calibri"/>
            </a:endParaRPr>
          </a:p>
          <a:p>
            <a:pPr algn="ctr">
              <a:lnSpc>
                <a:spcPts val="9825"/>
              </a:lnSpc>
              <a:buNone/>
            </a:pPr>
            <a:r>
              <a:rPr b="0" i="1" lang="en-US" sz="8800" spc="-191" strike="noStrike">
                <a:solidFill>
                  <a:srgbClr val="4f5f1d"/>
                </a:solidFill>
                <a:latin typeface="Gill Sans MT"/>
              </a:rPr>
              <a:t>Diciembre</a:t>
            </a:r>
            <a:endParaRPr b="0" lang="en-US" sz="88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2022-07-29T03:29:07Z</dcterms:created>
  <dc:creator/>
  <dc:description/>
  <dc:language>en-US</dc:language>
  <cp:lastModifiedBy/>
  <dcterms:modified xsi:type="dcterms:W3CDTF">2022-07-29T03:29:07Z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