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8F1175-07F8-4EEF-9B86-94AF45F4F1A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F27CD3-6166-430C-B736-4A34149616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E8CA6F-4ECC-4A8B-A1B7-79313748076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AC182C-F3A5-47F3-AE95-E401275F5BE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5AC741-A11A-4D7E-A701-48845F3D59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C628AC-1D82-49E9-A8D7-8DC1CBB4532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BB07E6-B56D-4D86-A14D-31354942373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375036-0EC2-4B47-A07E-870D1AE839F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46320" y="1435680"/>
            <a:ext cx="3479760" cy="266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A3FE8A-D730-4962-A4E8-35C336822F2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EECA45-7A27-4A7C-960A-2F8BF9BBE8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F074E9-3D07-47E6-A111-065E5EA0B3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943426-C2C0-45A9-A4BE-85D563674D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D90A36D-6F8B-41AD-A778-F77EEA9323C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6622920" y="474120"/>
            <a:ext cx="70920" cy="1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1049"/>
              </a:lnSpc>
              <a:buNone/>
            </a:pPr>
            <a:r>
              <a:rPr b="0" lang="en-US" sz="1100" spc="-1" strike="noStrike">
                <a:latin typeface="Calibri"/>
              </a:rPr>
              <a:t>1</a:t>
            </a:r>
            <a:endParaRPr b="0" lang="en-US" sz="1100" spc="-1" strike="noStrike">
              <a:latin typeface="Arial"/>
            </a:endParaRPr>
          </a:p>
        </p:txBody>
      </p:sp>
      <p:pic>
        <p:nvPicPr>
          <p:cNvPr id="42" name="object 3" descr=""/>
          <p:cNvPicPr/>
          <p:nvPr/>
        </p:nvPicPr>
        <p:blipFill>
          <a:blip r:embed="rId1"/>
          <a:stretch/>
        </p:blipFill>
        <p:spPr>
          <a:xfrm>
            <a:off x="0" y="0"/>
            <a:ext cx="7772040" cy="1003680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68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Título</a:t>
            </a:r>
            <a:r>
              <a:rPr b="1" lang="en-US" sz="3600" spc="-7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del</a:t>
            </a:r>
            <a:r>
              <a:rPr b="1" lang="en-US" sz="3600" spc="-97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2" strike="noStrike">
                <a:solidFill>
                  <a:srgbClr val="000000"/>
                </a:solidFill>
                <a:latin typeface="Times New Roman"/>
              </a:rPr>
              <a:t>trabajo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3335400" y="3868560"/>
            <a:ext cx="11019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21" strike="noStrike">
                <a:latin typeface="Times New Roman"/>
              </a:rPr>
              <a:t>autor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5" name="object 6"/>
          <p:cNvSpPr/>
          <p:nvPr/>
        </p:nvSpPr>
        <p:spPr>
          <a:xfrm>
            <a:off x="3124800" y="5902200"/>
            <a:ext cx="1517760" cy="57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480" bIns="0" anchor="t">
            <a:spAutoFit/>
          </a:bodyPr>
          <a:p>
            <a:pPr marL="12600" indent="-3240" algn="ctr">
              <a:lnSpc>
                <a:spcPct val="103000"/>
              </a:lnSpc>
              <a:spcBef>
                <a:spcPts val="5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latin typeface="Times New Roman"/>
              </a:rPr>
              <a:t>Institución</a:t>
            </a:r>
            <a:r>
              <a:rPr b="0" lang="en-US" sz="1200" spc="-60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educativa </a:t>
            </a: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2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7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la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asignatura </a:t>
            </a: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profesor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6" name="object 7"/>
          <p:cNvSpPr/>
          <p:nvPr/>
        </p:nvSpPr>
        <p:spPr>
          <a:xfrm>
            <a:off x="3692160" y="8884080"/>
            <a:ext cx="3855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latin typeface="Times New Roman"/>
              </a:rPr>
              <a:t>Fecha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2022-07-29T04:58:07Z</dcterms:created>
  <dc:creator/>
  <dc:description/>
  <dc:language>en-US</dc:language>
  <cp:lastModifiedBy/>
  <dcterms:modified xsi:type="dcterms:W3CDTF">2022-07-29T04:58:07Z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