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2A083DD-BD43-4D84-8552-3632D824DE6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C644075-A1BB-4F22-AC21-3CF5F7EBF1E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ED1B870-BBA3-43C9-A2C9-ED34A8D5EA0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9912603-BB2E-421A-B843-C5179ED3D0F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EDC6BC5-6AB8-46C7-B0D8-6A444D53F1E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EF5C023-DB7A-425F-8966-57B23CDC51F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6123852-6CC4-45F1-BCB6-4C85D9CD9C5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1FE3DD4-38AE-4CCD-A96F-8DF91B108B4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601A81C-53BC-4B81-A71D-D43AAF8AE6C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F1B468F-1D21-402E-B1C0-AD34405341E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F56B9B6-ED49-42DA-8FCC-C7B8C60770A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343ACCD-8969-4FDD-B340-ADFB89B03E9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2571480" y="9945000"/>
            <a:ext cx="24199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544536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2A8A4A5-E02C-4F82-ABF1-D373F6FC2BED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2"/>
          <p:cNvSpPr/>
          <p:nvPr/>
        </p:nvSpPr>
        <p:spPr>
          <a:xfrm>
            <a:off x="2728800" y="1148760"/>
            <a:ext cx="2475360" cy="4462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4572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1200" spc="-12" strike="noStrike">
                <a:latin typeface="Times New Roman"/>
              </a:rPr>
              <a:t>UNIVERSIDAD </a:t>
            </a:r>
            <a:r>
              <a:rPr b="1" lang="en-US" sz="1200" spc="-1" strike="noStrike">
                <a:latin typeface="Times New Roman"/>
              </a:rPr>
              <a:t>DE</a:t>
            </a:r>
            <a:r>
              <a:rPr b="1" lang="en-US" sz="1200" spc="-12" strike="noStrike">
                <a:latin typeface="Times New Roman"/>
              </a:rPr>
              <a:t> MÉXICO</a:t>
            </a:r>
            <a:endParaRPr b="0" lang="en-US" sz="1200" spc="-1" strike="noStrike">
              <a:latin typeface="Arial"/>
            </a:endParaRPr>
          </a:p>
          <a:p>
            <a:pPr marL="317520" indent="-304920">
              <a:lnSpc>
                <a:spcPts val="4581"/>
              </a:lnSpc>
              <a:spcBef>
                <a:spcPts val="490"/>
              </a:spcBef>
              <a:buNone/>
              <a:tabLst>
                <a:tab algn="l" pos="0"/>
              </a:tabLst>
            </a:pPr>
            <a:r>
              <a:rPr b="1" lang="en-US" sz="1200" spc="-1" strike="noStrike">
                <a:latin typeface="Times New Roman"/>
              </a:rPr>
              <a:t>FACULTAD</a:t>
            </a:r>
            <a:r>
              <a:rPr b="1" lang="en-US" sz="1200" spc="-41" strike="noStrike">
                <a:latin typeface="Times New Roman"/>
              </a:rPr>
              <a:t> </a:t>
            </a:r>
            <a:r>
              <a:rPr b="1" lang="en-US" sz="1200" spc="-1" strike="noStrike">
                <a:latin typeface="Times New Roman"/>
              </a:rPr>
              <a:t>DE</a:t>
            </a:r>
            <a:r>
              <a:rPr b="1" lang="en-US" sz="1200" spc="-46" strike="noStrike">
                <a:latin typeface="Times New Roman"/>
              </a:rPr>
              <a:t> </a:t>
            </a:r>
            <a:r>
              <a:rPr b="1" lang="en-US" sz="1200" spc="-12" strike="noStrike">
                <a:latin typeface="Times New Roman"/>
              </a:rPr>
              <a:t>INGENIERIA </a:t>
            </a:r>
            <a:r>
              <a:rPr b="1" lang="en-US" sz="1200" spc="-1" strike="noStrike">
                <a:latin typeface="Times New Roman"/>
              </a:rPr>
              <a:t>“FUERZA</a:t>
            </a:r>
            <a:r>
              <a:rPr b="1" lang="en-US" sz="1200" spc="-46" strike="noStrike">
                <a:latin typeface="Times New Roman"/>
              </a:rPr>
              <a:t> </a:t>
            </a:r>
            <a:r>
              <a:rPr b="1" lang="en-US" sz="1200" spc="-12" strike="noStrike">
                <a:latin typeface="Times New Roman"/>
              </a:rPr>
              <a:t>HIDRAULICA”</a:t>
            </a:r>
            <a:endParaRPr b="0" lang="en-US" sz="1200" spc="-1" strike="noStrike">
              <a:latin typeface="Arial"/>
            </a:endParaRPr>
          </a:p>
          <a:p>
            <a:pPr marL="317520" indent="-304920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1300" spc="-1" strike="noStrike">
              <a:latin typeface="Arial"/>
            </a:endParaRPr>
          </a:p>
          <a:p>
            <a:pPr marL="317520" indent="-304920" algn="ctr">
              <a:lnSpc>
                <a:spcPct val="100000"/>
              </a:lnSpc>
              <a:spcBef>
                <a:spcPts val="955"/>
              </a:spcBef>
              <a:buNone/>
              <a:tabLst>
                <a:tab algn="l" pos="0"/>
              </a:tabLst>
            </a:pPr>
            <a:r>
              <a:rPr b="1" lang="en-US" sz="1200" spc="-1" strike="noStrike">
                <a:latin typeface="Times New Roman"/>
              </a:rPr>
              <a:t>T</a:t>
            </a:r>
            <a:r>
              <a:rPr b="1" lang="en-US" sz="1200" spc="-7" strike="noStrike">
                <a:latin typeface="Times New Roman"/>
              </a:rPr>
              <a:t> </a:t>
            </a:r>
            <a:r>
              <a:rPr b="1" lang="en-US" sz="1200" spc="-1" strike="noStrike">
                <a:latin typeface="Times New Roman"/>
              </a:rPr>
              <a:t>E</a:t>
            </a:r>
            <a:r>
              <a:rPr b="1" lang="en-US" sz="1200" spc="-7" strike="noStrike">
                <a:latin typeface="Times New Roman"/>
              </a:rPr>
              <a:t> </a:t>
            </a:r>
            <a:r>
              <a:rPr b="1" lang="en-US" sz="1200" spc="-1" strike="noStrike">
                <a:latin typeface="Times New Roman"/>
              </a:rPr>
              <a:t>S</a:t>
            </a:r>
            <a:r>
              <a:rPr b="1" lang="en-US" sz="1200" spc="-12" strike="noStrike">
                <a:latin typeface="Times New Roman"/>
              </a:rPr>
              <a:t> </a:t>
            </a:r>
            <a:r>
              <a:rPr b="1" lang="en-US" sz="1200" spc="-1" strike="noStrike">
                <a:latin typeface="Times New Roman"/>
              </a:rPr>
              <a:t>I</a:t>
            </a:r>
            <a:r>
              <a:rPr b="1" lang="en-US" sz="1200" spc="-7" strike="noStrike">
                <a:latin typeface="Times New Roman"/>
              </a:rPr>
              <a:t> </a:t>
            </a:r>
            <a:r>
              <a:rPr b="1" lang="en-US" sz="1200" spc="-52" strike="noStrike">
                <a:latin typeface="Times New Roman"/>
              </a:rPr>
              <a:t>S</a:t>
            </a:r>
            <a:endParaRPr b="0" lang="en-US" sz="1200" spc="-1" strike="noStrike">
              <a:latin typeface="Arial"/>
            </a:endParaRPr>
          </a:p>
          <a:p>
            <a:pPr marL="317520" indent="-304920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1300" spc="-1" strike="noStrike">
              <a:latin typeface="Arial"/>
            </a:endParaRPr>
          </a:p>
          <a:p>
            <a:pPr marL="317520" indent="-304920">
              <a:lnSpc>
                <a:spcPct val="100000"/>
              </a:lnSpc>
              <a:spcBef>
                <a:spcPts val="14"/>
              </a:spcBef>
              <a:buNone/>
              <a:tabLst>
                <a:tab algn="l" pos="0"/>
              </a:tabLst>
            </a:pPr>
            <a:endParaRPr b="0" lang="en-US" sz="1400" spc="-1" strike="noStrike">
              <a:latin typeface="Arial"/>
            </a:endParaRPr>
          </a:p>
          <a:p>
            <a:pPr marL="317520" indent="-30492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latin typeface="Times New Roman"/>
              </a:rPr>
              <a:t>Que</a:t>
            </a:r>
            <a:r>
              <a:rPr b="0" lang="en-US" sz="1200" spc="-15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para</a:t>
            </a:r>
            <a:r>
              <a:rPr b="0" lang="en-US" sz="1200" spc="-35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obtener el</a:t>
            </a:r>
            <a:r>
              <a:rPr b="0" lang="en-US" sz="1200" spc="-46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título</a:t>
            </a:r>
            <a:r>
              <a:rPr b="0" lang="en-US" sz="1200" spc="12" strike="noStrike">
                <a:latin typeface="Times New Roman"/>
              </a:rPr>
              <a:t> </a:t>
            </a:r>
            <a:r>
              <a:rPr b="0" lang="en-US" sz="1200" spc="-26" strike="noStrike">
                <a:latin typeface="Times New Roman"/>
              </a:rPr>
              <a:t>de:</a:t>
            </a:r>
            <a:endParaRPr b="0" lang="en-US" sz="1200" spc="-1" strike="noStrike">
              <a:latin typeface="Arial"/>
            </a:endParaRPr>
          </a:p>
          <a:p>
            <a:pPr marL="167760" indent="-304920">
              <a:lnSpc>
                <a:spcPct val="100000"/>
              </a:lnSpc>
              <a:spcBef>
                <a:spcPts val="890"/>
              </a:spcBef>
              <a:buNone/>
              <a:tabLst>
                <a:tab algn="l" pos="0"/>
              </a:tabLst>
            </a:pPr>
            <a:r>
              <a:rPr b="1" lang="en-US" sz="1200" spc="-12" strike="noStrike">
                <a:latin typeface="Times New Roman"/>
              </a:rPr>
              <a:t>INGENIERO</a:t>
            </a:r>
            <a:r>
              <a:rPr b="1" lang="en-US" sz="1200" spc="-15" strike="noStrike">
                <a:latin typeface="Times New Roman"/>
              </a:rPr>
              <a:t> </a:t>
            </a:r>
            <a:r>
              <a:rPr b="1" lang="en-US" sz="1200" spc="-12" strike="noStrike">
                <a:latin typeface="Times New Roman"/>
              </a:rPr>
              <a:t>INDUSTRIAL</a:t>
            </a:r>
            <a:endParaRPr b="0" lang="en-US" sz="1200" spc="-1" strike="noStrike">
              <a:latin typeface="Arial"/>
            </a:endParaRPr>
          </a:p>
          <a:p>
            <a:pPr marL="167760" indent="-304920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1300" spc="-1" strike="noStrike">
              <a:latin typeface="Arial"/>
            </a:endParaRPr>
          </a:p>
          <a:p>
            <a:pPr marL="167760" indent="-304920">
              <a:lnSpc>
                <a:spcPct val="100000"/>
              </a:lnSpc>
              <a:spcBef>
                <a:spcPts val="51"/>
              </a:spcBef>
              <a:buNone/>
              <a:tabLst>
                <a:tab algn="l" pos="0"/>
              </a:tabLst>
            </a:pPr>
            <a:endParaRPr b="0" lang="en-US" sz="1350" spc="-1" strike="noStrike">
              <a:latin typeface="Arial"/>
            </a:endParaRPr>
          </a:p>
          <a:p>
            <a:pPr marL="167760" indent="-30492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2" strike="noStrike">
                <a:latin typeface="Times New Roman"/>
              </a:rPr>
              <a:t>Presenta:</a:t>
            </a:r>
            <a:endParaRPr b="0" lang="en-US" sz="1200" spc="-1" strike="noStrike">
              <a:latin typeface="Arial"/>
            </a:endParaRPr>
          </a:p>
          <a:p>
            <a:pPr marL="186120" indent="-304920">
              <a:lnSpc>
                <a:spcPct val="100000"/>
              </a:lnSpc>
              <a:spcBef>
                <a:spcPts val="890"/>
              </a:spcBef>
              <a:buNone/>
              <a:tabLst>
                <a:tab algn="l" pos="0"/>
              </a:tabLst>
            </a:pPr>
            <a:r>
              <a:rPr b="1" lang="en-US" sz="1200" spc="-1" strike="noStrike">
                <a:latin typeface="Times New Roman"/>
              </a:rPr>
              <a:t>ALBERTO</a:t>
            </a:r>
            <a:r>
              <a:rPr b="1" lang="en-US" sz="1200" spc="-55" strike="noStrike">
                <a:latin typeface="Times New Roman"/>
              </a:rPr>
              <a:t> </a:t>
            </a:r>
            <a:r>
              <a:rPr b="1" lang="en-US" sz="1200" spc="-12" strike="noStrike">
                <a:latin typeface="Times New Roman"/>
              </a:rPr>
              <a:t>FERNANDEZ</a:t>
            </a:r>
            <a:endParaRPr b="0" lang="en-US" sz="1200" spc="-1" strike="noStrike">
              <a:latin typeface="Arial"/>
            </a:endParaRPr>
          </a:p>
          <a:p>
            <a:pPr marL="186120" indent="-304920" algn="ctr">
              <a:lnSpc>
                <a:spcPct val="100000"/>
              </a:lnSpc>
              <a:spcBef>
                <a:spcPts val="816"/>
              </a:spcBef>
              <a:buNone/>
              <a:tabLst>
                <a:tab algn="l" pos="0"/>
              </a:tabLst>
            </a:pPr>
            <a:r>
              <a:rPr b="0" lang="en-US" sz="1200" spc="-1" strike="noStrike">
                <a:latin typeface="Times New Roman"/>
              </a:rPr>
              <a:t>Director</a:t>
            </a:r>
            <a:r>
              <a:rPr b="0" lang="en-US" sz="1200" spc="-7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de</a:t>
            </a:r>
            <a:r>
              <a:rPr b="0" lang="en-US" sz="1200" spc="-21" strike="noStrike">
                <a:latin typeface="Times New Roman"/>
              </a:rPr>
              <a:t> </a:t>
            </a:r>
            <a:r>
              <a:rPr b="0" lang="en-US" sz="1200" spc="-12" strike="noStrike">
                <a:latin typeface="Times New Roman"/>
              </a:rPr>
              <a:t>tesis:</a:t>
            </a:r>
            <a:endParaRPr b="0" lang="en-US" sz="1200" spc="-1" strike="noStrike">
              <a:latin typeface="Arial"/>
            </a:endParaRPr>
          </a:p>
          <a:p>
            <a:pPr marL="18360" indent="-304920">
              <a:lnSpc>
                <a:spcPct val="100000"/>
              </a:lnSpc>
              <a:spcBef>
                <a:spcPts val="865"/>
              </a:spcBef>
              <a:buNone/>
              <a:tabLst>
                <a:tab algn="l" pos="0"/>
              </a:tabLst>
            </a:pPr>
            <a:r>
              <a:rPr b="1" lang="en-US" sz="1200" spc="-1" strike="noStrike">
                <a:latin typeface="Times New Roman"/>
              </a:rPr>
              <a:t>MTRO.</a:t>
            </a:r>
            <a:r>
              <a:rPr b="1" lang="en-US" sz="1200" spc="-15" strike="noStrike">
                <a:latin typeface="Times New Roman"/>
              </a:rPr>
              <a:t> </a:t>
            </a:r>
            <a:r>
              <a:rPr b="1" lang="en-US" sz="1200" spc="-12" strike="noStrike">
                <a:latin typeface="Times New Roman"/>
              </a:rPr>
              <a:t>VICENTE HERNANDEZ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40" name="object 3"/>
          <p:cNvSpPr/>
          <p:nvPr/>
        </p:nvSpPr>
        <p:spPr>
          <a:xfrm>
            <a:off x="2216160" y="6939000"/>
            <a:ext cx="924120" cy="19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200" spc="-1" strike="noStrike">
                <a:latin typeface="Times New Roman"/>
              </a:rPr>
              <a:t>Puebla,</a:t>
            </a:r>
            <a:r>
              <a:rPr b="0" lang="en-US" sz="1200" spc="-52" strike="noStrike">
                <a:latin typeface="Times New Roman"/>
              </a:rPr>
              <a:t> </a:t>
            </a:r>
            <a:r>
              <a:rPr b="0" lang="en-US" sz="1200" spc="-12" strike="noStrike">
                <a:latin typeface="Times New Roman"/>
              </a:rPr>
              <a:t>Puebla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41" name="object 4"/>
          <p:cNvSpPr/>
          <p:nvPr/>
        </p:nvSpPr>
        <p:spPr>
          <a:xfrm>
            <a:off x="4717440" y="6939000"/>
            <a:ext cx="704520" cy="19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200" spc="-1" strike="noStrike">
                <a:latin typeface="Times New Roman"/>
              </a:rPr>
              <a:t>Julio,</a:t>
            </a:r>
            <a:r>
              <a:rPr b="0" lang="en-US" sz="1200" spc="-12" strike="noStrike">
                <a:latin typeface="Times New Roman"/>
              </a:rPr>
              <a:t> </a:t>
            </a:r>
            <a:r>
              <a:rPr b="0" lang="en-US" sz="1200" spc="-21" strike="noStrike">
                <a:latin typeface="Times New Roman"/>
              </a:rPr>
              <a:t>2022</a:t>
            </a:r>
            <a:endParaRPr b="0" lang="en-US" sz="1200" spc="-1" strike="noStrike">
              <a:latin typeface="Arial"/>
            </a:endParaRPr>
          </a:p>
        </p:txBody>
      </p:sp>
      <p:grpSp>
        <p:nvGrpSpPr>
          <p:cNvPr id="42" name="object 5"/>
          <p:cNvGrpSpPr/>
          <p:nvPr/>
        </p:nvGrpSpPr>
        <p:grpSpPr>
          <a:xfrm>
            <a:off x="1078920" y="1054440"/>
            <a:ext cx="648720" cy="9034200"/>
            <a:chOff x="1078920" y="1054440"/>
            <a:chExt cx="648720" cy="9034200"/>
          </a:xfrm>
        </p:grpSpPr>
        <p:pic>
          <p:nvPicPr>
            <p:cNvPr id="43" name="object 6" descr=""/>
            <p:cNvPicPr/>
            <p:nvPr/>
          </p:nvPicPr>
          <p:blipFill>
            <a:blip r:embed="rId1"/>
            <a:stretch/>
          </p:blipFill>
          <p:spPr>
            <a:xfrm>
              <a:off x="1078920" y="1054440"/>
              <a:ext cx="648720" cy="6548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4" name="object 7"/>
            <p:cNvSpPr/>
            <p:nvPr/>
          </p:nvSpPr>
          <p:spPr>
            <a:xfrm>
              <a:off x="1138320" y="1742040"/>
              <a:ext cx="435960" cy="8346600"/>
            </a:xfrm>
            <a:custGeom>
              <a:avLst/>
              <a:gdLst/>
              <a:ahLst/>
              <a:rect l="l" t="t" r="r" b="b"/>
              <a:pathLst>
                <a:path w="436244" h="8347075">
                  <a:moveTo>
                    <a:pt x="0" y="0"/>
                  </a:moveTo>
                  <a:lnTo>
                    <a:pt x="0" y="8347075"/>
                  </a:lnTo>
                  <a:moveTo>
                    <a:pt x="201168" y="0"/>
                  </a:moveTo>
                  <a:lnTo>
                    <a:pt x="201168" y="7609205"/>
                  </a:lnTo>
                  <a:moveTo>
                    <a:pt x="435863" y="67055"/>
                  </a:moveTo>
                  <a:lnTo>
                    <a:pt x="435863" y="6909815"/>
                  </a:lnTo>
                </a:path>
              </a:pathLst>
            </a:custGeom>
            <a:noFill/>
            <a:ln w="27432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5" name="object 8"/>
          <p:cNvSpPr/>
          <p:nvPr/>
        </p:nvSpPr>
        <p:spPr>
          <a:xfrm>
            <a:off x="2251080" y="1455480"/>
            <a:ext cx="4269960" cy="9720"/>
          </a:xfrm>
          <a:custGeom>
            <a:avLst/>
            <a:gdLst/>
            <a:ahLst/>
            <a:rect l="l" t="t" r="r" b="b"/>
            <a:pathLst>
              <a:path w="4270375" h="10159">
                <a:moveTo>
                  <a:pt x="0" y="0"/>
                </a:moveTo>
                <a:lnTo>
                  <a:pt x="4270375" y="10160"/>
                </a:lnTo>
              </a:path>
            </a:pathLst>
          </a:custGeom>
          <a:noFill/>
          <a:ln w="27432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object 9"/>
          <p:cNvSpPr/>
          <p:nvPr/>
        </p:nvSpPr>
        <p:spPr>
          <a:xfrm>
            <a:off x="2491560" y="1571400"/>
            <a:ext cx="3570840" cy="360"/>
          </a:xfrm>
          <a:custGeom>
            <a:avLst/>
            <a:gdLst/>
            <a:ahLst/>
            <a:rect l="l" t="t" r="r" b="b"/>
            <a:pathLst>
              <a:path w="3571240" h="0">
                <a:moveTo>
                  <a:pt x="0" y="0"/>
                </a:moveTo>
                <a:lnTo>
                  <a:pt x="3571240" y="0"/>
                </a:lnTo>
              </a:path>
            </a:pathLst>
          </a:custGeom>
          <a:noFill/>
          <a:ln w="27432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2022-05-08T08:10:26Z</dcterms:created>
  <dc:creator/>
  <dc:description/>
  <dc:language>en-US</dc:language>
  <cp:lastModifiedBy/>
  <dcterms:modified xsi:type="dcterms:W3CDTF">2022-05-08T08:10:26Z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