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2.png" ContentType="image/png"/>
  <Override PartName="/ppt/media/image3.png" ContentType="image/png"/>
  <Override PartName="/ppt/media/image4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59B0A6-DF93-42A7-8C86-8A4909D1C5E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236650-6FF5-4258-B6A5-EE3666BBC0F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553C5F-173F-4E4C-B5D9-BD94084CF3E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799D90-AE5C-41DF-A82A-D2324A8972C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7A143B-9144-4FCB-85DC-683C6CD44EA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565E39-D8E1-4898-AE2D-F825D6F596B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7EBE03-6DC5-4B19-9B9A-682AC87D433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70A7E4-B7E0-49E9-80AC-022B81BC9DB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A2FBDF-8A75-45D3-BD8E-CA56203EE4F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3B1345-4397-4D5A-89DD-576C16D30CE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3DB899-1511-4424-A0B9-2CB1D94E273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FA729F-2108-435A-9E82-AE203F7B575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5B7FE3C-43FD-4A1A-84C8-33818E1BED4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object 2"/>
          <p:cNvGrpSpPr/>
          <p:nvPr/>
        </p:nvGrpSpPr>
        <p:grpSpPr>
          <a:xfrm>
            <a:off x="2880" y="0"/>
            <a:ext cx="7549560" cy="10673640"/>
            <a:chOff x="2880" y="0"/>
            <a:chExt cx="7549560" cy="10673640"/>
          </a:xfrm>
        </p:grpSpPr>
        <p:pic>
          <p:nvPicPr>
            <p:cNvPr id="40" name="object 3" descr=""/>
            <p:cNvPicPr/>
            <p:nvPr/>
          </p:nvPicPr>
          <p:blipFill>
            <a:blip r:embed="rId1"/>
            <a:stretch/>
          </p:blipFill>
          <p:spPr>
            <a:xfrm>
              <a:off x="2880" y="0"/>
              <a:ext cx="7549560" cy="10673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1" name="object 4" descr=""/>
            <p:cNvPicPr/>
            <p:nvPr/>
          </p:nvPicPr>
          <p:blipFill>
            <a:blip r:embed="rId2"/>
            <a:stretch/>
          </p:blipFill>
          <p:spPr>
            <a:xfrm>
              <a:off x="1091160" y="1289160"/>
              <a:ext cx="5565240" cy="5318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2" name="object 5" descr=""/>
            <p:cNvPicPr/>
            <p:nvPr/>
          </p:nvPicPr>
          <p:blipFill>
            <a:blip r:embed="rId3"/>
            <a:stretch/>
          </p:blipFill>
          <p:spPr>
            <a:xfrm>
              <a:off x="280440" y="2462760"/>
              <a:ext cx="7272000" cy="6016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3" name="object 6" descr=""/>
            <p:cNvPicPr/>
            <p:nvPr/>
          </p:nvPicPr>
          <p:blipFill>
            <a:blip r:embed="rId4"/>
            <a:stretch/>
          </p:blipFill>
          <p:spPr>
            <a:xfrm>
              <a:off x="1880640" y="6675120"/>
              <a:ext cx="3840120" cy="52092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2022-07-29T06:23:51Z</dcterms:created>
  <dc:creator/>
  <dc:description/>
  <dc:language>en-US</dc:language>
  <cp:lastModifiedBy/>
  <dcterms:modified xsi:type="dcterms:W3CDTF">2022-07-29T06:23:51Z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