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B00927-BAA5-41A7-8412-56F870EAA86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7E5BC2-0811-433B-8103-0BBBB3DDFB9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970489-9F40-4F74-BBD2-01B3BC1A63F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91AC0D-BD4D-497B-8C84-242832F3FD7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BE7E44-3F58-48D3-892B-D1CF5173A72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E4AF2C-2957-4158-8787-186C1FF92E4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285088-328A-40FF-955B-C1A8EE89220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F48B16-FC0A-4019-9662-B7AD8DF1231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05760" y="600120"/>
            <a:ext cx="4160520" cy="840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0C72E0-A35A-4374-B8F8-05A7D707A9D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FF52D8-BE8D-4F59-9F42-B588CC5158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B0A005-3826-43C8-A122-46E78BB8C0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DB8421-C50D-45CE-871F-4FC0C866B05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43A469F-853A-4241-897B-A8CDC845EBE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05760" y="600120"/>
            <a:ext cx="4160520" cy="18007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43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ffffff"/>
                </a:solidFill>
                <a:latin typeface="Arial"/>
              </a:rPr>
              <a:t>Escolar</a:t>
            </a:r>
            <a:endParaRPr b="0" lang="en-US" sz="90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599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94600" y="8354520"/>
            <a:ext cx="2352960" cy="639360"/>
          </a:xfrm>
          <a:prstGeom prst="rect">
            <a:avLst/>
          </a:prstGeom>
          <a:solidFill>
            <a:srgbClr val="ffffff"/>
          </a:solidFill>
          <a:ln w="12192">
            <a:solidFill>
              <a:srgbClr val="40404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66600" bIns="0" anchor="t">
            <a:spAutoFit/>
          </a:bodyPr>
          <a:p>
            <a:pPr marL="181080" indent="33120" algn="just">
              <a:lnSpc>
                <a:spcPct val="171000"/>
              </a:lnSpc>
              <a:spcBef>
                <a:spcPts val="524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2022-07-28T16:56:05Z</dcterms:created>
  <dc:creator/>
  <dc:description/>
  <dc:language>en-US</dc:language>
  <cp:lastModifiedBy/>
  <dcterms:modified xsi:type="dcterms:W3CDTF">2022-07-28T16:56:05Z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  <property fmtid="{D5CDD505-2E9C-101B-9397-08002B2CF9AE}" pid="5" name="PresentationFormat">
    <vt:lpwstr>On-screen Show (4:3)</vt:lpwstr>
  </property>
</Properties>
</file>